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1" r:id="rId2"/>
    <p:sldId id="2563" r:id="rId3"/>
    <p:sldId id="2564" r:id="rId4"/>
    <p:sldId id="2565" r:id="rId5"/>
    <p:sldId id="2566" r:id="rId6"/>
    <p:sldId id="2567" r:id="rId7"/>
    <p:sldId id="2568" r:id="rId8"/>
    <p:sldId id="2569" r:id="rId9"/>
    <p:sldId id="2570" r:id="rId10"/>
    <p:sldId id="257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Zasady cyberbezpieczeństwa i ochrona danych osobowych" id="{C1F22C46-43ED-47E5-8DA3-E253ADF4BE0B}">
          <p14:sldIdLst>
            <p14:sldId id="2561"/>
          </p14:sldIdLst>
        </p14:section>
        <p14:section name="Wprowadzenie do cyberbezpieczeństwa" id="{23ECF74E-60BB-4316-BF03-83459DC2BC33}">
          <p14:sldIdLst>
            <p14:sldId id="2563"/>
            <p14:sldId id="2564"/>
            <p14:sldId id="2565"/>
            <p14:sldId id="2566"/>
            <p14:sldId id="2567"/>
            <p14:sldId id="2568"/>
            <p14:sldId id="2569"/>
            <p14:sldId id="2570"/>
            <p14:sldId id="25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1D31CB-2117-4EAB-B9C8-412E54B661B6}" type="datetimeFigureOut">
              <a:t>11.04.2026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4AB7E-4D43-48E2-96F6-EFDAA4C1368A}" type="slidenum">
              <a:t>‹#›</a:t>
            </a:fld>
            <a:endParaRPr lang="en-US"/>
          </a:p>
        </p:txBody>
      </p:sp>
    </p:spTree>
    <p:extLst>
      <p:ext uri="{BB962C8B-B14F-4D97-AF65-F5344CB8AC3E}">
        <p14:creationId xmlns:p14="http://schemas.microsoft.com/office/powerpoint/2010/main" val="533336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Zawartość wygenerowana przez AI może być niepoprawna.
---
</a:t>
            </a:r>
          </a:p>
        </p:txBody>
      </p:sp>
      <p:sp>
        <p:nvSpPr>
          <p:cNvPr id="4" name="Slide Number Placeholder 3"/>
          <p:cNvSpPr>
            <a:spLocks noGrp="1"/>
          </p:cNvSpPr>
          <p:nvPr>
            <p:ph type="sldNum" sz="quarter" idx="5"/>
          </p:nvPr>
        </p:nvSpPr>
        <p:spPr/>
        <p:txBody>
          <a:bodyPr/>
          <a:lstStyle/>
          <a:p>
            <a:fld id="{97044DCE-A3BF-430F-8B3A-B1478C7899F5}" type="slidenum">
              <a:t>1</a:t>
            </a:fld>
            <a:endParaRPr lang="en-US"/>
          </a:p>
        </p:txBody>
      </p:sp>
    </p:spTree>
    <p:extLst>
      <p:ext uri="{BB962C8B-B14F-4D97-AF65-F5344CB8AC3E}">
        <p14:creationId xmlns:p14="http://schemas.microsoft.com/office/powerpoint/2010/main" val="2000801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Podsumowując wprowadzenie teoretyczne, uczniowie powinni rozumieć, że cyberbezpieczeństwo i ochrona danych osobowych to tematy, które dotyczą każdego użytkownika internetu. Znajomość podstawowych zagrożeń, takich jak phishing, malware czy oszustwa online, pozwala szybciej je rozpoznać i odpowiednio zareagować. Uczniowie powinni także wiedzieć, jak tworzyć bezpieczne hasła, dlaczego warto korzystać z uwierzytelniania dwuskładnikowego oraz jakie informacje są danymi osobowymi. Teoria stanowi wstęp do dalszej części zajęć, w której uczniowie będą mogli przećwiczyć zdobytą wiedzę w praktyce, analizując przykładowe wiadomości, tworząc bezpieczne hasła i oceniając realne sytuacje z życia codziennego. Celem kolejnego etapu lekcji jest utrwalenie wiedzy oraz wykształcenie nawyków bezpiecznego zachowania w sieci, które będą przydatne zarówno w szkole, jak i poza nią.</a:t>
            </a:r>
          </a:p>
        </p:txBody>
      </p:sp>
      <p:sp>
        <p:nvSpPr>
          <p:cNvPr id="4" name="Slide Number Placeholder 3"/>
          <p:cNvSpPr>
            <a:spLocks noGrp="1"/>
          </p:cNvSpPr>
          <p:nvPr>
            <p:ph type="sldNum" sz="quarter" idx="5"/>
          </p:nvPr>
        </p:nvSpPr>
        <p:spPr/>
        <p:txBody>
          <a:bodyPr/>
          <a:lstStyle/>
          <a:p>
            <a:fld id="{97044DCE-A3BF-430F-8B3A-B1478C7899F5}" type="slidenum">
              <a:t>10</a:t>
            </a:fld>
            <a:endParaRPr lang="en-US"/>
          </a:p>
        </p:txBody>
      </p:sp>
    </p:spTree>
    <p:extLst>
      <p:ext uri="{BB962C8B-B14F-4D97-AF65-F5344CB8AC3E}">
        <p14:creationId xmlns:p14="http://schemas.microsoft.com/office/powerpoint/2010/main" val="3274729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Celem tej lekcji jest uświadomienie uczniom, czym jest cyberbezpieczeństwo oraz dlaczego ochrona danych osobowych ma bezpośredni wpływ na ich codzienne życie, naukę i przyszłą pracę zawodową. Uczniowie I klasy technikum bardzo intensywnie korzystają z internetu, smartfonów, mediów społecznościowych, komunikatorów oraz platform edukacyjnych, często nie zdając sobie sprawy z zagrożeń, które mogą się z tym wiązać. Cyberbezpieczeństwo dotyczy nie tylko informatyków czy specjalistów IT, ale każdego użytkownika sieci, niezależnie od wieku czy zawodu. Na tym etapie edukacji ważne jest zrozumienie, że nawet proste czynności, takie jak logowanie się do konta, instalowanie aplikacji czy klikanie w linki, mogą prowadzić do utraty danych lub pieniędzy. Lekcja ma również na celu pokazanie, że większości zagrożeń można uniknąć, stosując kilka prostych zasad, takich jak ostrożność, krytyczne myślenie i podstawowa wiedza o mechanizmach działania cyberprzestępców. Uczniowie poznają podstawowe pojęcia, nauczą się rozpoznawać niebezpieczne sytuacje oraz dowiedzą się, jak chronić siebie, swoje konta i swoje dane osobowe. Wprowadzenie teoretyczne stanowi fundament do dalszych zajęć praktycznych, podczas których uczniowie będą analizować przykładowe sytuacje z życia codziennego i uczyć się bezpiecznych zachowań w internecie.</a:t>
            </a:r>
          </a:p>
        </p:txBody>
      </p:sp>
      <p:sp>
        <p:nvSpPr>
          <p:cNvPr id="4" name="Slide Number Placeholder 3"/>
          <p:cNvSpPr>
            <a:spLocks noGrp="1"/>
          </p:cNvSpPr>
          <p:nvPr>
            <p:ph type="sldNum" sz="quarter" idx="5"/>
          </p:nvPr>
        </p:nvSpPr>
        <p:spPr/>
        <p:txBody>
          <a:bodyPr/>
          <a:lstStyle/>
          <a:p>
            <a:fld id="{97044DCE-A3BF-430F-8B3A-B1478C7899F5}" type="slidenum">
              <a:t>2</a:t>
            </a:fld>
            <a:endParaRPr lang="en-US"/>
          </a:p>
        </p:txBody>
      </p:sp>
    </p:spTree>
    <p:extLst>
      <p:ext uri="{BB962C8B-B14F-4D97-AF65-F5344CB8AC3E}">
        <p14:creationId xmlns:p14="http://schemas.microsoft.com/office/powerpoint/2010/main" val="1009740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Cyberbezpieczeństwo to zbiór działań, zasad i technologii, których celem jest ochrona komputerów, smartfonów, sieci oraz danych przed zagrożeniami występującymi w internecie i systemach informatycznych. Obejmuje ono zarówno ochronę sprzętu, jak i bezpieczeństwo informacji przechowywanych na urządzeniach oraz w chmurze. W praktyce cyberbezpieczeństwo oznacza dbanie o to, aby nieuprawnione osoby nie miały dostępu do naszych kont, plików, zdjęć, wiadomości czy danych finansowych. Ważnym pojęciem jest także bezpieczeństwo informacji, które opiera się na trzech filarach: poufności, integralności i dostępności danych. Poufność oznacza, że dane są dostępne tylko dla uprawnionych osób, integralność – że nie są zmieniane bez zgody właściciela, a dostępność – że użytkownik może z nich korzystać wtedy, gdy tego potrzebuje. Uczniowie powinni również poznać pojęcie cyberprzestępczości, czyli działań niezgodnych z prawem prowadzonych w sieci, takich jak kradzież danych, oszustwa internetowe czy włamania na konta. Cyberbezpieczeństwo dotyczy zarówno użytkowników prywatnych, jak i firm, szkół czy instytucji publicznych. Nawet jedno nieostrożne działanie użytkownika może prowadzić do poważnych konsekwencji, dlatego tak ważna jest edukacja już na początku nauki w technikum.</a:t>
            </a:r>
          </a:p>
        </p:txBody>
      </p:sp>
      <p:sp>
        <p:nvSpPr>
          <p:cNvPr id="4" name="Slide Number Placeholder 3"/>
          <p:cNvSpPr>
            <a:spLocks noGrp="1"/>
          </p:cNvSpPr>
          <p:nvPr>
            <p:ph type="sldNum" sz="quarter" idx="5"/>
          </p:nvPr>
        </p:nvSpPr>
        <p:spPr/>
        <p:txBody>
          <a:bodyPr/>
          <a:lstStyle/>
          <a:p>
            <a:fld id="{97044DCE-A3BF-430F-8B3A-B1478C7899F5}" type="slidenum">
              <a:t>3</a:t>
            </a:fld>
            <a:endParaRPr lang="en-US"/>
          </a:p>
        </p:txBody>
      </p:sp>
    </p:spTree>
    <p:extLst>
      <p:ext uri="{BB962C8B-B14F-4D97-AF65-F5344CB8AC3E}">
        <p14:creationId xmlns:p14="http://schemas.microsoft.com/office/powerpoint/2010/main" val="4140308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W internecie występuje wiele zagrożeń, z którymi uczniowie mogą zetknąć się na co dzień, często nie zdając sobie z tego sprawy. Jednym z najczęstszych zagrożeń jest złośliwe oprogramowanie, czyli malware, które może dostać się na urządzenie poprzez pobranie pliku, instalację podejrzanej aplikacji lub kliknięcie w niebezpieczny link. Innym poważnym zagrożeniem są oszustwa internetowe, polegające na wyłudzaniu pieniędzy lub danych, na przykład podczas zakupów online, sprzedaży na portalach ogłoszeniowych czy udziału w fałszywych konkursach. Uczniowie często korzystają także z publicznych sieci Wi‑Fi, np. w galeriach handlowych lub kawiarniach, które mogą umożliwiać przechwycenie przesyłanych danych. Dużym problemem są również słabe hasła, które można bardzo łatwo złamać przy użyciu prostych narzędzi. Niebezpieczeństwo stanowią także fałszywe strony internetowe, które do złudzenia przypominają prawdziwe serwisy banków, sklepów czy portali społecznościowych. Celem omówienia tych zagrożeń jest uświadomienie uczniom, że internet nie zawsze jest bezpiecznym miejscem i że konieczne jest zachowanie ostrożności oraz stosowanie podstawowych zasad ochrony.</a:t>
            </a:r>
          </a:p>
        </p:txBody>
      </p:sp>
      <p:sp>
        <p:nvSpPr>
          <p:cNvPr id="4" name="Slide Number Placeholder 3"/>
          <p:cNvSpPr>
            <a:spLocks noGrp="1"/>
          </p:cNvSpPr>
          <p:nvPr>
            <p:ph type="sldNum" sz="quarter" idx="5"/>
          </p:nvPr>
        </p:nvSpPr>
        <p:spPr/>
        <p:txBody>
          <a:bodyPr/>
          <a:lstStyle/>
          <a:p>
            <a:fld id="{97044DCE-A3BF-430F-8B3A-B1478C7899F5}" type="slidenum">
              <a:t>4</a:t>
            </a:fld>
            <a:endParaRPr lang="en-US"/>
          </a:p>
        </p:txBody>
      </p:sp>
    </p:spTree>
    <p:extLst>
      <p:ext uri="{BB962C8B-B14F-4D97-AF65-F5344CB8AC3E}">
        <p14:creationId xmlns:p14="http://schemas.microsoft.com/office/powerpoint/2010/main" val="4244783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Phishing to jedna z najczęściej spotykanych metod cyberoszustwa, polegająca na podszywaniu się pod zaufane instytucje, firmy lub osoby w celu wyłudzenia danych lub pieniędzy. Cyberprzestępcy wysyłają wiadomości e‑mail, SMS‑y lub komunikaty w mediach społecznościowych, które wyglądają na prawdziwe i wiarygodne. Często informują o rzekomym problemie z kontem bankowym, niedopłacie do paczki lub konieczności pilnego potwierdzenia danych. Charakterystyczne dla phishingu jest wywoływanie presji czasu oraz strachu, na przykład groźba zablokowania konta. Wiadomości takie często zawierają linki prowadzące do fałszywych stron, które wyglądają jak prawdziwe, ale służą jedynie do kradzieży loginów i haseł. Uczniowie powinni nauczyć się sprawdzać adres nadawcy, adres strony internetowej oraz zwracać uwagę na błędy językowe i nietypowe sformułowania. Ważną zasadą jest także to, aby nigdy nie logować się do banku lub innych ważnych serwisów poprzez linki z wiadomości, lecz wpisywać adres strony samodzielnie. Zrozumienie mechanizmu phishingu pozwala skutecznie unikać tego typu zagrożeń.</a:t>
            </a:r>
          </a:p>
        </p:txBody>
      </p:sp>
      <p:sp>
        <p:nvSpPr>
          <p:cNvPr id="4" name="Slide Number Placeholder 3"/>
          <p:cNvSpPr>
            <a:spLocks noGrp="1"/>
          </p:cNvSpPr>
          <p:nvPr>
            <p:ph type="sldNum" sz="quarter" idx="5"/>
          </p:nvPr>
        </p:nvSpPr>
        <p:spPr/>
        <p:txBody>
          <a:bodyPr/>
          <a:lstStyle/>
          <a:p>
            <a:fld id="{97044DCE-A3BF-430F-8B3A-B1478C7899F5}" type="slidenum">
              <a:t>5</a:t>
            </a:fld>
            <a:endParaRPr lang="en-US"/>
          </a:p>
        </p:txBody>
      </p:sp>
    </p:spTree>
    <p:extLst>
      <p:ext uri="{BB962C8B-B14F-4D97-AF65-F5344CB8AC3E}">
        <p14:creationId xmlns:p14="http://schemas.microsoft.com/office/powerpoint/2010/main" val="361284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Hasło jest podstawowym zabezpieczeniem większości kont internetowych, dlatego jego jakość ma ogromne znaczenie dla bezpieczeństwa użytkownika. Słabe hasła, takie jak proste ciągi cyfr, imiona czy daty urodzenia, mogą zostać złamane w bardzo krótkim czasie. Bezpieczne hasło powinno być długie, unikalne i zawierać małe oraz duże litery, cyfry oraz znaki specjalne. Ważne jest również, aby nie używać tego samego hasła do wielu serwisów, ponieważ wyciek danych z jednego miejsca może zagrozić innym kontom. Coraz częściej stosuje się także uwierzytelnianie dwuskładnikowe, czyli 2FA, które polega na potwierdzaniu logowania dodatkowym elementem, na przykład kodem SMS, aplikacją mobilną lub potwierdzeniem biometrycznym. Dzięki temu nawet jeśli ktoś pozna hasło, nie będzie mógł zalogować się bez drugiego składnika. Uczniowie powinni zrozumieć, że 2FA znacząco zwiększa poziom bezpieczeństwa i warto je włączać wszędzie tam, gdzie jest dostępne, zwłaszcza na kontach e‑mail i w mediach społecznościowych.</a:t>
            </a:r>
          </a:p>
        </p:txBody>
      </p:sp>
      <p:sp>
        <p:nvSpPr>
          <p:cNvPr id="4" name="Slide Number Placeholder 3"/>
          <p:cNvSpPr>
            <a:spLocks noGrp="1"/>
          </p:cNvSpPr>
          <p:nvPr>
            <p:ph type="sldNum" sz="quarter" idx="5"/>
          </p:nvPr>
        </p:nvSpPr>
        <p:spPr/>
        <p:txBody>
          <a:bodyPr/>
          <a:lstStyle/>
          <a:p>
            <a:fld id="{97044DCE-A3BF-430F-8B3A-B1478C7899F5}" type="slidenum">
              <a:t>6</a:t>
            </a:fld>
            <a:endParaRPr lang="en-US"/>
          </a:p>
        </p:txBody>
      </p:sp>
    </p:spTree>
    <p:extLst>
      <p:ext uri="{BB962C8B-B14F-4D97-AF65-F5344CB8AC3E}">
        <p14:creationId xmlns:p14="http://schemas.microsoft.com/office/powerpoint/2010/main" val="1284876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Dane osobowe to wszelkie informacje, które pozwalają zidentyfikować konkretną osobę fizyczną, bezpośrednio lub pośrednio. Do danych osobowych zaliczamy między innymi imię i nazwisko, adres zamieszkania, numer telefonu, adres e‑mail, numer PESEL, zdjęcie twarzy czy głos. W dobie cyfryzacji coraz częściej danymi osobowymi są również dane techniczne, takie jak adres IP czy identyfikatory urządzeń. Uczniowie często nie zdają sobie sprawy, że publikując zdjęcia, komentując posty lub rejestrując się w aplikacjach, udostępniają swoje dane. Ochrona danych osobowych jest szczególnie ważna, ponieważ ich utrata lub niewłaściwe wykorzystanie może prowadzić do kradzieży tożsamości, problemów finansowych lub naruszenia prywatności. W Unii Europejskiej dane osobowe są chronione przez przepisy RODO, które nakładają na firmy obowiązek odpowiedniego zabezpieczania danych oraz informowania użytkowników o celu ich przetwarzania. Na poziomie szkolnym kluczowe jest jednak zrozumienie praktyczne: komu, kiedy i dlaczego udostępniamy swoje dane.</a:t>
            </a:r>
          </a:p>
        </p:txBody>
      </p:sp>
      <p:sp>
        <p:nvSpPr>
          <p:cNvPr id="4" name="Slide Number Placeholder 3"/>
          <p:cNvSpPr>
            <a:spLocks noGrp="1"/>
          </p:cNvSpPr>
          <p:nvPr>
            <p:ph type="sldNum" sz="quarter" idx="5"/>
          </p:nvPr>
        </p:nvSpPr>
        <p:spPr/>
        <p:txBody>
          <a:bodyPr/>
          <a:lstStyle/>
          <a:p>
            <a:fld id="{97044DCE-A3BF-430F-8B3A-B1478C7899F5}" type="slidenum">
              <a:t>7</a:t>
            </a:fld>
            <a:endParaRPr lang="en-US"/>
          </a:p>
        </p:txBody>
      </p:sp>
    </p:spTree>
    <p:extLst>
      <p:ext uri="{BB962C8B-B14F-4D97-AF65-F5344CB8AC3E}">
        <p14:creationId xmlns:p14="http://schemas.microsoft.com/office/powerpoint/2010/main" val="1910278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Ochrona danych osobowych w praktyce opiera się na kilku prostych, ale bardzo skutecznych zasadach. Przede wszystkim należy ograniczać ilość danych, które podajemy w internecie, i zastanawiać się, czy dana strona lub aplikacja rzeczywiście ich potrzebuje. Ważne jest także sprawdzanie ustawień prywatności w mediach społecznościowych i aplikacjach, aby nasze dane były widoczne tylko dla zaufanych osób. Kolejną zasadą jest korzystanie z zabezpieczeń urządzeń, takich jak blokada ekranu, kod PIN, hasło lub biometria. Uczniowie powinni również pamiętać o regularnych aktualizacjach systemów i aplikacji, ponieważ często zawierają one poprawki bezpieczeństwa. Istotne jest także nieudostępnianie danych osobowych innym osobom, nawet znajomym, oraz nieprzesyłanie zdjęć dokumentów przez komunikatory. Stosowanie tych zasad na co dzień znacząco zmniejsza ryzyko utraty danych i problemów związanych z ich niewłaściwym wykorzystaniem.</a:t>
            </a:r>
          </a:p>
        </p:txBody>
      </p:sp>
      <p:sp>
        <p:nvSpPr>
          <p:cNvPr id="4" name="Slide Number Placeholder 3"/>
          <p:cNvSpPr>
            <a:spLocks noGrp="1"/>
          </p:cNvSpPr>
          <p:nvPr>
            <p:ph type="sldNum" sz="quarter" idx="5"/>
          </p:nvPr>
        </p:nvSpPr>
        <p:spPr/>
        <p:txBody>
          <a:bodyPr/>
          <a:lstStyle/>
          <a:p>
            <a:fld id="{97044DCE-A3BF-430F-8B3A-B1478C7899F5}" type="slidenum">
              <a:t>8</a:t>
            </a:fld>
            <a:endParaRPr lang="en-US"/>
          </a:p>
        </p:txBody>
      </p:sp>
    </p:spTree>
    <p:extLst>
      <p:ext uri="{BB962C8B-B14F-4D97-AF65-F5344CB8AC3E}">
        <p14:creationId xmlns:p14="http://schemas.microsoft.com/office/powerpoint/2010/main" val="1756112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Bezpieczne korzystanie z internetu i urządzeń cyfrowych wymaga świadomych i odpowiedzialnych zachowań. Uczniowie powinni instalować aplikacje wyłącznie z oficjalnych sklepów, takich jak Google Play czy App Store, oraz zwracać uwagę na opinie i uprawnienia aplikacji. Należy unikać klikania w nieznane linki oraz pobierania plików z podejrzanych źródeł. Ważnym elementem bezpieczeństwa jest także korzystanie z programów antywirusowych i zapory sieciowej, które chronią urządzenie przed zagrożeniami. Podczas korzystania z publicznych komputerów lub sieci Wi‑Fi nie należy logować się do ważnych kont ani zapisywać haseł. Uczniowie powinni również pamiętać o wylogowywaniu się z kont po zakończeniu korzystania z urządzenia. Te proste nawyki pomagają budować bezpieczne środowisko cyfrowe i chronić zarówno dane osobowe, jak i prywatność użytkownika.</a:t>
            </a:r>
          </a:p>
        </p:txBody>
      </p:sp>
      <p:sp>
        <p:nvSpPr>
          <p:cNvPr id="4" name="Slide Number Placeholder 3"/>
          <p:cNvSpPr>
            <a:spLocks noGrp="1"/>
          </p:cNvSpPr>
          <p:nvPr>
            <p:ph type="sldNum" sz="quarter" idx="5"/>
          </p:nvPr>
        </p:nvSpPr>
        <p:spPr/>
        <p:txBody>
          <a:bodyPr/>
          <a:lstStyle/>
          <a:p>
            <a:fld id="{97044DCE-A3BF-430F-8B3A-B1478C7899F5}" type="slidenum">
              <a:t>9</a:t>
            </a:fld>
            <a:endParaRPr lang="en-US"/>
          </a:p>
        </p:txBody>
      </p:sp>
    </p:spTree>
    <p:extLst>
      <p:ext uri="{BB962C8B-B14F-4D97-AF65-F5344CB8AC3E}">
        <p14:creationId xmlns:p14="http://schemas.microsoft.com/office/powerpoint/2010/main" val="39673827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ytuł z obrazem">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2A1944F5-72DB-5388-391B-5DC34BAD29A9}"/>
              </a:ext>
            </a:extLst>
          </p:cNvPr>
          <p:cNvSpPr/>
          <p:nvPr/>
        </p:nvSpPr>
        <p:spPr>
          <a:xfrm>
            <a:off x="1121981" y="874987"/>
            <a:ext cx="6584950" cy="5108027"/>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Tytuł 6">
            <a:extLst>
              <a:ext uri="{FF2B5EF4-FFF2-40B4-BE49-F238E27FC236}">
                <a16:creationId xmlns:a16="http://schemas.microsoft.com/office/drawing/2014/main" id="{61A7C733-6185-B286-B0DA-134F6D3AB879}"/>
              </a:ext>
            </a:extLst>
          </p:cNvPr>
          <p:cNvSpPr>
            <a:spLocks noGrp="1"/>
          </p:cNvSpPr>
          <p:nvPr>
            <p:ph type="title"/>
          </p:nvPr>
        </p:nvSpPr>
        <p:spPr>
          <a:xfrm>
            <a:off x="1475245" y="1362457"/>
            <a:ext cx="5879592" cy="3209544"/>
          </a:xfrm>
        </p:spPr>
        <p:txBody>
          <a:bodyPr rtlCol="0">
            <a:normAutofit/>
          </a:bodyPr>
          <a:lstStyle>
            <a:lvl1pPr>
              <a:defRPr sz="6200"/>
            </a:lvl1pPr>
          </a:lstStyle>
          <a:p>
            <a:pPr rtl="0"/>
            <a:r>
              <a:rPr lang="pl"/>
              <a:t>Kliknij, aby edytować styl wzorca tytułu</a:t>
            </a:r>
          </a:p>
        </p:txBody>
      </p:sp>
      <p:sp>
        <p:nvSpPr>
          <p:cNvPr id="13" name="Podtytuł 2">
            <a:extLst>
              <a:ext uri="{FF2B5EF4-FFF2-40B4-BE49-F238E27FC236}">
                <a16:creationId xmlns:a16="http://schemas.microsoft.com/office/drawing/2014/main" id="{C53952BB-0BC0-A2D9-8CC5-18F5090C1D29}"/>
              </a:ext>
            </a:extLst>
          </p:cNvPr>
          <p:cNvSpPr>
            <a:spLocks noGrp="1"/>
          </p:cNvSpPr>
          <p:nvPr>
            <p:ph type="subTitle" idx="1"/>
          </p:nvPr>
        </p:nvSpPr>
        <p:spPr>
          <a:xfrm>
            <a:off x="1475246" y="4731232"/>
            <a:ext cx="5879592" cy="960120"/>
          </a:xfrm>
        </p:spPr>
        <p:txBody>
          <a:bodyPr vert="horz" lIns="91440" tIns="45720" rIns="91440" bIns="45720" rtlCol="0" anchor="b">
            <a:normAutofit/>
          </a:bodyPr>
          <a:lstStyle>
            <a:lvl1pPr marL="0" indent="0">
              <a:buNone/>
              <a:defRPr lang="en-US" sz="1800" dirty="0"/>
            </a:lvl1pPr>
          </a:lstStyle>
          <a:p>
            <a:pPr lvl="0" rtl="0"/>
            <a:r>
              <a:rPr lang="pl"/>
              <a:t>Kliknij, aby edytować styl wzorca podtytułu</a:t>
            </a:r>
          </a:p>
        </p:txBody>
      </p:sp>
      <p:sp>
        <p:nvSpPr>
          <p:cNvPr id="11" name="Obraz — symbol zastępczy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7855758" y="886968"/>
            <a:ext cx="3197543" cy="5084064"/>
          </a:xfrm>
          <a:blipFill>
            <a:blip r:embed="rId2">
              <a:alphaModFix amt="70000"/>
              <a:extLst>
                <a:ext uri="{28A0092B-C50C-407E-A947-70E740481C1C}">
                  <a14:useLocalDpi xmlns:a14="http://schemas.microsoft.com/office/drawing/2010/main" val="0"/>
                </a:ext>
              </a:extLst>
            </a:blip>
            <a:stretch>
              <a:fillRect/>
            </a:stretch>
          </a:blipFill>
          <a:ln w="19050">
            <a:noFill/>
            <a:miter lim="800000"/>
          </a:ln>
        </p:spPr>
        <p:txBody>
          <a:bodyPr rtlCol="0"/>
          <a:lstStyle>
            <a:lvl1pPr marL="0" indent="0">
              <a:buNone/>
              <a:defRPr/>
            </a:lvl1pPr>
          </a:lstStyle>
          <a:p>
            <a:pPr rtl="0"/>
            <a:r>
              <a:rPr lang="pl"/>
              <a:t> </a:t>
            </a:r>
          </a:p>
        </p:txBody>
      </p:sp>
      <p:sp>
        <p:nvSpPr>
          <p:cNvPr id="5" name="Prostokąt 4">
            <a:extLst>
              <a:ext uri="{FF2B5EF4-FFF2-40B4-BE49-F238E27FC236}">
                <a16:creationId xmlns:a16="http://schemas.microsoft.com/office/drawing/2014/main" id="{09E6AD98-B65B-93FA-EC0E-E737696918E7}"/>
              </a:ext>
            </a:extLst>
          </p:cNvPr>
          <p:cNvSpPr/>
          <p:nvPr userDrawn="1"/>
        </p:nvSpPr>
        <p:spPr>
          <a:xfrm>
            <a:off x="7845134" y="874986"/>
            <a:ext cx="3218791" cy="5108027"/>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rtl="0"/>
            <a:endParaRPr lang="en-US"/>
          </a:p>
        </p:txBody>
      </p:sp>
      <p:sp>
        <p:nvSpPr>
          <p:cNvPr id="4" name="Data — symbol zastępczy 3">
            <a:extLst>
              <a:ext uri="{FF2B5EF4-FFF2-40B4-BE49-F238E27FC236}">
                <a16:creationId xmlns:a16="http://schemas.microsoft.com/office/drawing/2014/main" id="{702BB055-E356-D9DC-D968-F4B6E02320D2}"/>
              </a:ext>
            </a:extLst>
          </p:cNvPr>
          <p:cNvSpPr>
            <a:spLocks noGrp="1"/>
          </p:cNvSpPr>
          <p:nvPr>
            <p:ph type="dt" sz="half" idx="14"/>
          </p:nvPr>
        </p:nvSpPr>
        <p:spPr/>
        <p:txBody>
          <a:bodyPr rtlCol="0"/>
          <a:lstStyle/>
          <a:p>
            <a:pPr rtl="0"/>
            <a:r>
              <a:rPr lang="en-US"/>
              <a:t>10.08.2025 r.</a:t>
            </a:r>
          </a:p>
        </p:txBody>
      </p:sp>
      <p:sp>
        <p:nvSpPr>
          <p:cNvPr id="6" name="Stopka — symbol zastępczy 5">
            <a:extLst>
              <a:ext uri="{FF2B5EF4-FFF2-40B4-BE49-F238E27FC236}">
                <a16:creationId xmlns:a16="http://schemas.microsoft.com/office/drawing/2014/main" id="{A3C1376F-CBCD-234F-6AE2-E91A91B3617E}"/>
              </a:ext>
            </a:extLst>
          </p:cNvPr>
          <p:cNvSpPr>
            <a:spLocks noGrp="1"/>
          </p:cNvSpPr>
          <p:nvPr>
            <p:ph type="ftr" sz="quarter" idx="15"/>
          </p:nvPr>
        </p:nvSpPr>
        <p:spPr/>
        <p:txBody>
          <a:bodyPr rtlCol="0"/>
          <a:lstStyle/>
          <a:p>
            <a:pPr rtl="0"/>
            <a:r>
              <a:rPr lang="pl"/>
              <a:t>Przykładowy tekst stopki</a:t>
            </a:r>
            <a:endParaRPr lang="en-US"/>
          </a:p>
        </p:txBody>
      </p:sp>
      <p:sp>
        <p:nvSpPr>
          <p:cNvPr id="12" name="Numer slajdu — symbol zastępczy 11">
            <a:extLst>
              <a:ext uri="{FF2B5EF4-FFF2-40B4-BE49-F238E27FC236}">
                <a16:creationId xmlns:a16="http://schemas.microsoft.com/office/drawing/2014/main" id="{38274BBA-97D2-571C-2F9E-05ACFE0301F4}"/>
              </a:ext>
            </a:extLst>
          </p:cNvPr>
          <p:cNvSpPr>
            <a:spLocks noGrp="1"/>
          </p:cNvSpPr>
          <p:nvPr>
            <p:ph type="sldNum" sz="quarter" idx="16"/>
          </p:nvPr>
        </p:nvSpPr>
        <p:spPr/>
        <p:txBody>
          <a:bodyPr rtlCol="0"/>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197827109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lan">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E4019F8-742E-9EEF-F591-C9666AC32AF1}"/>
              </a:ext>
            </a:extLst>
          </p:cNvPr>
          <p:cNvSpPr>
            <a:spLocks noGrp="1"/>
          </p:cNvSpPr>
          <p:nvPr>
            <p:ph type="title"/>
          </p:nvPr>
        </p:nvSpPr>
        <p:spPr>
          <a:xfrm>
            <a:off x="809383" y="841248"/>
            <a:ext cx="8931403" cy="1380744"/>
          </a:xfrm>
        </p:spPr>
        <p:txBody>
          <a:bodyPr rtlCol="0" anchor="b">
            <a:normAutofit/>
          </a:bodyPr>
          <a:lstStyle>
            <a:lvl1pPr>
              <a:defRPr sz="4400"/>
            </a:lvl1pPr>
          </a:lstStyle>
          <a:p>
            <a:pPr rtl="0"/>
            <a:r>
              <a:rPr lang="pl"/>
              <a:t>Kliknij, aby edytować styl wzorca tytułu</a:t>
            </a:r>
          </a:p>
        </p:txBody>
      </p:sp>
      <p:sp>
        <p:nvSpPr>
          <p:cNvPr id="7" name="Zawartość — symbol zastępczy 6">
            <a:extLst>
              <a:ext uri="{FF2B5EF4-FFF2-40B4-BE49-F238E27FC236}">
                <a16:creationId xmlns:a16="http://schemas.microsoft.com/office/drawing/2014/main" id="{28C8B19A-6FC1-2B71-0BFB-9274CBF396B9}"/>
              </a:ext>
            </a:extLst>
          </p:cNvPr>
          <p:cNvSpPr>
            <a:spLocks noGrp="1"/>
          </p:cNvSpPr>
          <p:nvPr>
            <p:ph sz="quarter" idx="13"/>
          </p:nvPr>
        </p:nvSpPr>
        <p:spPr>
          <a:xfrm>
            <a:off x="809383" y="2333860"/>
            <a:ext cx="8931403" cy="3689909"/>
          </a:xfrm>
        </p:spPr>
        <p:txBody>
          <a:bodyPr rtlCol="0">
            <a:normAutofit/>
          </a:bodyPr>
          <a:lstStyle>
            <a:lvl1pPr marL="457200" indent="-457200">
              <a:buFont typeface="+mj-lt"/>
              <a:buAutoNum type="arabicPeriod"/>
              <a:defRPr sz="2000"/>
            </a:lvl1pPr>
            <a:lvl2pPr marL="685800" indent="-4572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marL="1257300" indent="-342900">
              <a:buFont typeface="+mj-lt"/>
              <a:buAutoNum type="arabicPeriod"/>
              <a:defRPr sz="1400"/>
            </a:lvl5pPr>
          </a:lstStyle>
          <a:p>
            <a:pPr lvl="0" rtl="0"/>
            <a:r>
              <a:rPr lang="pl"/>
              <a:t>Kliknij, aby edytować style wzorców tekstu</a:t>
            </a:r>
          </a:p>
          <a:p>
            <a:pPr lvl="1" rtl="0"/>
            <a:r>
              <a:rPr lang="pl"/>
              <a:t>Drugi poziom</a:t>
            </a:r>
          </a:p>
          <a:p>
            <a:pPr lvl="2" rtl="0"/>
            <a:r>
              <a:rPr lang="pl"/>
              <a:t>Trzeci poziom</a:t>
            </a:r>
          </a:p>
          <a:p>
            <a:pPr lvl="3" rtl="0"/>
            <a:r>
              <a:rPr lang="pl"/>
              <a:t>Czwarty poziom</a:t>
            </a:r>
          </a:p>
          <a:p>
            <a:pPr lvl="4" rtl="0"/>
            <a:r>
              <a:rPr lang="pl"/>
              <a:t>Piąty poziom</a:t>
            </a:r>
          </a:p>
        </p:txBody>
      </p:sp>
      <p:sp>
        <p:nvSpPr>
          <p:cNvPr id="3" name="Data — symbol zastępczy 2">
            <a:extLst>
              <a:ext uri="{FF2B5EF4-FFF2-40B4-BE49-F238E27FC236}">
                <a16:creationId xmlns:a16="http://schemas.microsoft.com/office/drawing/2014/main" id="{6CC77F2D-39D2-22F7-CF0B-39D63EBF00B7}"/>
              </a:ext>
            </a:extLst>
          </p:cNvPr>
          <p:cNvSpPr>
            <a:spLocks noGrp="1"/>
          </p:cNvSpPr>
          <p:nvPr>
            <p:ph type="dt" sz="half" idx="10"/>
          </p:nvPr>
        </p:nvSpPr>
        <p:spPr/>
        <p:txBody>
          <a:bodyPr rtlCol="0"/>
          <a:lstStyle/>
          <a:p>
            <a:pPr rtl="0"/>
            <a:r>
              <a:rPr lang="en-US"/>
              <a:t>10.08.2025 r.</a:t>
            </a:r>
          </a:p>
        </p:txBody>
      </p:sp>
      <p:sp>
        <p:nvSpPr>
          <p:cNvPr id="4" name="Stopka — symbol zastępczy 3">
            <a:extLst>
              <a:ext uri="{FF2B5EF4-FFF2-40B4-BE49-F238E27FC236}">
                <a16:creationId xmlns:a16="http://schemas.microsoft.com/office/drawing/2014/main" id="{0B12CFE6-D05E-5478-B3A4-81DC4DCD7410}"/>
              </a:ext>
            </a:extLst>
          </p:cNvPr>
          <p:cNvSpPr>
            <a:spLocks noGrp="1"/>
          </p:cNvSpPr>
          <p:nvPr>
            <p:ph type="ftr" sz="quarter" idx="11"/>
          </p:nvPr>
        </p:nvSpPr>
        <p:spPr/>
        <p:txBody>
          <a:bodyPr rtlCol="0"/>
          <a:lstStyle/>
          <a:p>
            <a:pPr rtl="0"/>
            <a:r>
              <a:rPr lang="pl"/>
              <a:t>Przykładowy tekst stopki</a:t>
            </a:r>
          </a:p>
        </p:txBody>
      </p:sp>
      <p:sp>
        <p:nvSpPr>
          <p:cNvPr id="5" name="Numer slajdu — symbol zastępczy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rtlCol="0"/>
          <a:lstStyle/>
          <a:p>
            <a:pPr rtl="0"/>
            <a:fld id="{CC057153-B650-4DEB-B370-79DDCFDCE934}" type="slidenum">
              <a:rPr lang="en-US" smtClean="0"/>
              <a:t>‹#›</a:t>
            </a:fld>
            <a:endParaRPr lang="en-US"/>
          </a:p>
        </p:txBody>
      </p:sp>
      <p:sp>
        <p:nvSpPr>
          <p:cNvPr id="6" name="Prostokąt 5">
            <a:extLst>
              <a:ext uri="{FF2B5EF4-FFF2-40B4-BE49-F238E27FC236}">
                <a16:creationId xmlns:a16="http://schemas.microsoft.com/office/drawing/2014/main" id="{D6A7576B-FC6F-F402-D320-23CD0747AB61}"/>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2349766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lan z obrazem">
    <p:bg>
      <p:bgPr>
        <a:solidFill>
          <a:schemeClr val="accent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E4019F8-742E-9EEF-F591-C9666AC32AF1}"/>
              </a:ext>
            </a:extLst>
          </p:cNvPr>
          <p:cNvSpPr>
            <a:spLocks noGrp="1"/>
          </p:cNvSpPr>
          <p:nvPr>
            <p:ph type="title"/>
          </p:nvPr>
        </p:nvSpPr>
        <p:spPr>
          <a:xfrm>
            <a:off x="5196940" y="829577"/>
            <a:ext cx="6199461" cy="1693992"/>
          </a:xfrm>
        </p:spPr>
        <p:txBody>
          <a:bodyPr rtlCol="0" anchor="b">
            <a:normAutofit/>
          </a:bodyPr>
          <a:lstStyle>
            <a:lvl1pPr>
              <a:defRPr sz="4000"/>
            </a:lvl1pPr>
          </a:lstStyle>
          <a:p>
            <a:pPr rtl="0"/>
            <a:r>
              <a:rPr lang="pl"/>
              <a:t>Kliknij, aby edytować styl wzorca tytułu</a:t>
            </a:r>
          </a:p>
        </p:txBody>
      </p:sp>
      <p:sp>
        <p:nvSpPr>
          <p:cNvPr id="3" name="Obraz — symbol zastępczy 10">
            <a:extLst>
              <a:ext uri="{FF2B5EF4-FFF2-40B4-BE49-F238E27FC236}">
                <a16:creationId xmlns:a16="http://schemas.microsoft.com/office/drawing/2014/main" id="{D9C05904-FD8A-9AED-FEBF-07D02323D6FF}"/>
              </a:ext>
            </a:extLst>
          </p:cNvPr>
          <p:cNvSpPr>
            <a:spLocks noGrp="1"/>
          </p:cNvSpPr>
          <p:nvPr>
            <p:ph type="pic" sz="quarter" idx="18" hasCustomPrompt="1"/>
          </p:nvPr>
        </p:nvSpPr>
        <p:spPr>
          <a:xfrm>
            <a:off x="349376" y="366631"/>
            <a:ext cx="4250069" cy="6135624"/>
          </a:xfrm>
          <a:blipFill>
            <a:blip r:embed="rId2">
              <a:alphaModFix amt="70000"/>
              <a:extLst>
                <a:ext uri="{28A0092B-C50C-407E-A947-70E740481C1C}">
                  <a14:useLocalDpi xmlns:a14="http://schemas.microsoft.com/office/drawing/2010/main" val="0"/>
                </a:ext>
              </a:extLst>
            </a:blip>
            <a:stretch>
              <a:fillRect l="1" r="-47809"/>
            </a:stretch>
          </a:blipFill>
          <a:ln w="19050">
            <a:noFill/>
            <a:miter lim="800000"/>
          </a:ln>
        </p:spPr>
        <p:txBody>
          <a:bodyPr rtlCol="0"/>
          <a:lstStyle>
            <a:lvl1pPr marL="0" indent="0">
              <a:buNone/>
              <a:defRPr/>
            </a:lvl1pPr>
          </a:lstStyle>
          <a:p>
            <a:pPr rtl="0"/>
            <a:r>
              <a:rPr lang="pl"/>
              <a:t> </a:t>
            </a:r>
          </a:p>
        </p:txBody>
      </p:sp>
      <p:sp>
        <p:nvSpPr>
          <p:cNvPr id="7" name="Zawartość — symbol zastępczy 6">
            <a:extLst>
              <a:ext uri="{FF2B5EF4-FFF2-40B4-BE49-F238E27FC236}">
                <a16:creationId xmlns:a16="http://schemas.microsoft.com/office/drawing/2014/main" id="{28C8B19A-6FC1-2B71-0BFB-9274CBF396B9}"/>
              </a:ext>
            </a:extLst>
          </p:cNvPr>
          <p:cNvSpPr>
            <a:spLocks noGrp="1"/>
          </p:cNvSpPr>
          <p:nvPr>
            <p:ph sz="quarter" idx="13"/>
          </p:nvPr>
        </p:nvSpPr>
        <p:spPr>
          <a:xfrm>
            <a:off x="5196940" y="2637762"/>
            <a:ext cx="6199461" cy="3411099"/>
          </a:xfrm>
        </p:spPr>
        <p:txBody>
          <a:bodyPr rtlCol="0">
            <a:normAutofit/>
          </a:bodyPr>
          <a:lstStyle>
            <a:lvl1pPr marL="457200" indent="-457200">
              <a:buFont typeface="+mj-lt"/>
              <a:buAutoNum type="arabicPeriod"/>
              <a:defRPr sz="2000"/>
            </a:lvl1pPr>
            <a:lvl2pPr marL="571500" indent="-3429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a:buFont typeface="+mj-lt"/>
              <a:buAutoNum type="arabicPeriod"/>
              <a:defRPr sz="1400"/>
            </a:lvl5pPr>
          </a:lstStyle>
          <a:p>
            <a:pPr lvl="0" rtl="0"/>
            <a:r>
              <a:rPr lang="pl"/>
              <a:t>Kliknij, aby edytować style wzorców tekstu</a:t>
            </a:r>
          </a:p>
          <a:p>
            <a:pPr lvl="1" rtl="0"/>
            <a:r>
              <a:rPr lang="pl"/>
              <a:t>Drugi poziom</a:t>
            </a:r>
          </a:p>
          <a:p>
            <a:pPr lvl="2" rtl="0"/>
            <a:r>
              <a:rPr lang="pl"/>
              <a:t>Trzeci poziom</a:t>
            </a:r>
          </a:p>
          <a:p>
            <a:pPr lvl="3" rtl="0"/>
            <a:r>
              <a:rPr lang="pl"/>
              <a:t>Czwarty poziom</a:t>
            </a:r>
          </a:p>
          <a:p>
            <a:pPr lvl="4" rtl="0"/>
            <a:r>
              <a:rPr lang="pl"/>
              <a:t>Piąty poziom</a:t>
            </a:r>
          </a:p>
        </p:txBody>
      </p:sp>
      <p:sp>
        <p:nvSpPr>
          <p:cNvPr id="10" name="Prostokąt 9">
            <a:extLst>
              <a:ext uri="{FF2B5EF4-FFF2-40B4-BE49-F238E27FC236}">
                <a16:creationId xmlns:a16="http://schemas.microsoft.com/office/drawing/2014/main" id="{5CF087BA-BF9C-B6FF-3993-B14EFC993249}"/>
              </a:ext>
            </a:extLst>
          </p:cNvPr>
          <p:cNvSpPr/>
          <p:nvPr userDrawn="1"/>
        </p:nvSpPr>
        <p:spPr>
          <a:xfrm>
            <a:off x="4765158" y="351065"/>
            <a:ext cx="7084090"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Prostokąt 3">
            <a:extLst>
              <a:ext uri="{FF2B5EF4-FFF2-40B4-BE49-F238E27FC236}">
                <a16:creationId xmlns:a16="http://schemas.microsoft.com/office/drawing/2014/main" id="{2205EF98-C9B4-FDE5-FF49-3AC91EBF7C80}"/>
              </a:ext>
            </a:extLst>
          </p:cNvPr>
          <p:cNvSpPr/>
          <p:nvPr userDrawn="1"/>
        </p:nvSpPr>
        <p:spPr>
          <a:xfrm>
            <a:off x="334788" y="353022"/>
            <a:ext cx="4279392" cy="6153912"/>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 name="Data — symbol zastępczy 4">
            <a:extLst>
              <a:ext uri="{FF2B5EF4-FFF2-40B4-BE49-F238E27FC236}">
                <a16:creationId xmlns:a16="http://schemas.microsoft.com/office/drawing/2014/main" id="{3955E63F-831B-1E75-A3D2-7916C30870FC}"/>
              </a:ext>
            </a:extLst>
          </p:cNvPr>
          <p:cNvSpPr>
            <a:spLocks noGrp="1"/>
          </p:cNvSpPr>
          <p:nvPr>
            <p:ph type="dt" sz="half" idx="19"/>
          </p:nvPr>
        </p:nvSpPr>
        <p:spPr/>
        <p:txBody>
          <a:bodyPr rtlCol="0"/>
          <a:lstStyle/>
          <a:p>
            <a:pPr rtl="0"/>
            <a:r>
              <a:rPr lang="en-US"/>
              <a:t>10.08.2025 r.</a:t>
            </a:r>
          </a:p>
        </p:txBody>
      </p:sp>
      <p:sp>
        <p:nvSpPr>
          <p:cNvPr id="6" name="Stopka — symbol zastępczy 5">
            <a:extLst>
              <a:ext uri="{FF2B5EF4-FFF2-40B4-BE49-F238E27FC236}">
                <a16:creationId xmlns:a16="http://schemas.microsoft.com/office/drawing/2014/main" id="{AA36642A-4BF1-3042-3D1E-3F9A6461A021}"/>
              </a:ext>
            </a:extLst>
          </p:cNvPr>
          <p:cNvSpPr>
            <a:spLocks noGrp="1"/>
          </p:cNvSpPr>
          <p:nvPr>
            <p:ph type="ftr" sz="quarter" idx="20"/>
          </p:nvPr>
        </p:nvSpPr>
        <p:spPr/>
        <p:txBody>
          <a:bodyPr rtlCol="0"/>
          <a:lstStyle/>
          <a:p>
            <a:pPr rtl="0"/>
            <a:r>
              <a:rPr lang="pl"/>
              <a:t>Przykładowy tekst stopki</a:t>
            </a:r>
            <a:endParaRPr lang="en-US"/>
          </a:p>
        </p:txBody>
      </p:sp>
      <p:sp>
        <p:nvSpPr>
          <p:cNvPr id="8" name="Numer slajdu — symbol zastępczy 7">
            <a:extLst>
              <a:ext uri="{FF2B5EF4-FFF2-40B4-BE49-F238E27FC236}">
                <a16:creationId xmlns:a16="http://schemas.microsoft.com/office/drawing/2014/main" id="{AACA4F36-7122-9562-2451-1594B9399AFD}"/>
              </a:ext>
            </a:extLst>
          </p:cNvPr>
          <p:cNvSpPr>
            <a:spLocks noGrp="1"/>
          </p:cNvSpPr>
          <p:nvPr>
            <p:ph type="sldNum" sz="quarter" idx="21"/>
          </p:nvPr>
        </p:nvSpPr>
        <p:spPr/>
        <p:txBody>
          <a:bodyPr rtlCol="0"/>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1227403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awartość 2">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C7433D9-FD02-59E2-0F81-A0B7201D2DA0}"/>
              </a:ext>
            </a:extLst>
          </p:cNvPr>
          <p:cNvSpPr>
            <a:spLocks noGrp="1"/>
          </p:cNvSpPr>
          <p:nvPr>
            <p:ph type="title"/>
          </p:nvPr>
        </p:nvSpPr>
        <p:spPr>
          <a:xfrm>
            <a:off x="2785872" y="2130552"/>
            <a:ext cx="6620256" cy="1069848"/>
          </a:xfrm>
        </p:spPr>
        <p:txBody>
          <a:bodyPr rtlCol="0" anchor="b" anchorCtr="0">
            <a:normAutofit/>
          </a:bodyPr>
          <a:lstStyle>
            <a:lvl1pPr algn="ctr">
              <a:defRPr sz="3600"/>
            </a:lvl1pPr>
          </a:lstStyle>
          <a:p>
            <a:pPr rtl="0"/>
            <a:r>
              <a:rPr lang="pl"/>
              <a:t>Kliknij, aby edytować styl wzorca tytułu</a:t>
            </a:r>
          </a:p>
        </p:txBody>
      </p:sp>
      <p:sp>
        <p:nvSpPr>
          <p:cNvPr id="8" name="Zawartość — symbol zastępczy 7">
            <a:extLst>
              <a:ext uri="{FF2B5EF4-FFF2-40B4-BE49-F238E27FC236}">
                <a16:creationId xmlns:a16="http://schemas.microsoft.com/office/drawing/2014/main" id="{7D633F00-464B-3088-812A-40496FD1021A}"/>
              </a:ext>
            </a:extLst>
          </p:cNvPr>
          <p:cNvSpPr>
            <a:spLocks noGrp="1"/>
          </p:cNvSpPr>
          <p:nvPr>
            <p:ph sz="quarter" idx="13"/>
          </p:nvPr>
        </p:nvSpPr>
        <p:spPr>
          <a:xfrm>
            <a:off x="3764280" y="3337560"/>
            <a:ext cx="4663440" cy="1645920"/>
          </a:xfrm>
        </p:spPr>
        <p:txBody>
          <a:bodyPr rtlCol="0"/>
          <a:lstStyle>
            <a:lvl1pPr marL="0" indent="0" algn="ctr">
              <a:buNone/>
              <a:defRPr/>
            </a:lvl1pPr>
            <a:lvl2pPr marL="228600" indent="0" algn="ctr">
              <a:buNone/>
              <a:defRPr/>
            </a:lvl2pPr>
            <a:lvl3pPr marL="457200" indent="0" algn="ctr">
              <a:buNone/>
              <a:defRPr/>
            </a:lvl3pPr>
            <a:lvl4pPr marL="685800" indent="0" algn="ctr">
              <a:buNone/>
              <a:defRPr/>
            </a:lvl4pPr>
            <a:lvl5pPr marL="914400" indent="0" algn="ctr">
              <a:buNone/>
              <a:defRPr/>
            </a:lvl5pPr>
          </a:lstStyle>
          <a:p>
            <a:pPr lvl="0" rtl="0"/>
            <a:r>
              <a:rPr lang="pl"/>
              <a:t>Kliknij, aby edytować style wzorców tekstu</a:t>
            </a:r>
          </a:p>
          <a:p>
            <a:pPr lvl="1" rtl="0"/>
            <a:r>
              <a:rPr lang="pl"/>
              <a:t>Drugi poziom</a:t>
            </a:r>
          </a:p>
          <a:p>
            <a:pPr lvl="2" rtl="0"/>
            <a:r>
              <a:rPr lang="pl"/>
              <a:t>Trzeci poziom</a:t>
            </a:r>
          </a:p>
          <a:p>
            <a:pPr lvl="3" rtl="0"/>
            <a:r>
              <a:rPr lang="pl"/>
              <a:t>Czwarty poziom</a:t>
            </a:r>
          </a:p>
          <a:p>
            <a:pPr lvl="4" rtl="0"/>
            <a:r>
              <a:rPr lang="pl"/>
              <a:t>Piąty poziom</a:t>
            </a:r>
          </a:p>
        </p:txBody>
      </p:sp>
      <p:sp>
        <p:nvSpPr>
          <p:cNvPr id="4" name="Data — symbol zastępczy 3">
            <a:extLst>
              <a:ext uri="{FF2B5EF4-FFF2-40B4-BE49-F238E27FC236}">
                <a16:creationId xmlns:a16="http://schemas.microsoft.com/office/drawing/2014/main" id="{0B9485D1-E172-8F0A-A425-3097B3ABCFB4}"/>
              </a:ext>
            </a:extLst>
          </p:cNvPr>
          <p:cNvSpPr>
            <a:spLocks noGrp="1"/>
          </p:cNvSpPr>
          <p:nvPr>
            <p:ph type="dt" sz="half" idx="10"/>
          </p:nvPr>
        </p:nvSpPr>
        <p:spPr/>
        <p:txBody>
          <a:bodyPr rtlCol="0"/>
          <a:lstStyle/>
          <a:p>
            <a:pPr rtl="0"/>
            <a:r>
              <a:rPr lang="en-US"/>
              <a:t>10.08.2025 r.</a:t>
            </a:r>
          </a:p>
        </p:txBody>
      </p:sp>
      <p:sp>
        <p:nvSpPr>
          <p:cNvPr id="5" name="Stopka — symbol zastępczy 4">
            <a:extLst>
              <a:ext uri="{FF2B5EF4-FFF2-40B4-BE49-F238E27FC236}">
                <a16:creationId xmlns:a16="http://schemas.microsoft.com/office/drawing/2014/main" id="{B17E6B5E-6174-FD5C-41E8-FFC44C650D7E}"/>
              </a:ext>
            </a:extLst>
          </p:cNvPr>
          <p:cNvSpPr>
            <a:spLocks noGrp="1"/>
          </p:cNvSpPr>
          <p:nvPr>
            <p:ph type="ftr" sz="quarter" idx="11"/>
          </p:nvPr>
        </p:nvSpPr>
        <p:spPr/>
        <p:txBody>
          <a:bodyPr rtlCol="0"/>
          <a:lstStyle/>
          <a:p>
            <a:pPr rtl="0"/>
            <a:r>
              <a:rPr lang="pl"/>
              <a:t>Przykładowy tekst stopki</a:t>
            </a:r>
          </a:p>
        </p:txBody>
      </p:sp>
      <p:sp>
        <p:nvSpPr>
          <p:cNvPr id="6" name="Numer slajdu — symbol zastępczy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rtlCol="0"/>
          <a:lstStyle/>
          <a:p>
            <a:pPr rtl="0"/>
            <a:fld id="{CC057153-B650-4DEB-B370-79DDCFDCE934}" type="slidenum">
              <a:rPr lang="en-US" smtClean="0"/>
              <a:t>‹#›</a:t>
            </a:fld>
            <a:endParaRPr lang="en-US"/>
          </a:p>
        </p:txBody>
      </p:sp>
      <p:sp>
        <p:nvSpPr>
          <p:cNvPr id="3" name="Prostokąt 2">
            <a:extLst>
              <a:ext uri="{FF2B5EF4-FFF2-40B4-BE49-F238E27FC236}">
                <a16:creationId xmlns:a16="http://schemas.microsoft.com/office/drawing/2014/main" id="{B513DBF3-4834-1A3D-F4D5-6A81E4273385}"/>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1180494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Zawartość 3">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C7433D9-FD02-59E2-0F81-A0B7201D2DA0}"/>
              </a:ext>
            </a:extLst>
          </p:cNvPr>
          <p:cNvSpPr>
            <a:spLocks noGrp="1"/>
          </p:cNvSpPr>
          <p:nvPr>
            <p:ph type="title"/>
          </p:nvPr>
        </p:nvSpPr>
        <p:spPr>
          <a:xfrm>
            <a:off x="832104" y="2258568"/>
            <a:ext cx="3493008" cy="3465576"/>
          </a:xfrm>
        </p:spPr>
        <p:txBody>
          <a:bodyPr rtlCol="0">
            <a:normAutofit/>
          </a:bodyPr>
          <a:lstStyle>
            <a:lvl1pPr>
              <a:defRPr sz="3600"/>
            </a:lvl1pPr>
          </a:lstStyle>
          <a:p>
            <a:pPr rtl="0"/>
            <a:r>
              <a:rPr lang="pl"/>
              <a:t>Kliknij, aby edytować styl wzorca tytułu</a:t>
            </a:r>
          </a:p>
        </p:txBody>
      </p:sp>
      <p:sp>
        <p:nvSpPr>
          <p:cNvPr id="8" name="Zawartość — symbol zastępczy 7">
            <a:extLst>
              <a:ext uri="{FF2B5EF4-FFF2-40B4-BE49-F238E27FC236}">
                <a16:creationId xmlns:a16="http://schemas.microsoft.com/office/drawing/2014/main" id="{D42D62A0-8127-CE86-0633-0D65E1E136F7}"/>
              </a:ext>
            </a:extLst>
          </p:cNvPr>
          <p:cNvSpPr>
            <a:spLocks noGrp="1"/>
          </p:cNvSpPr>
          <p:nvPr>
            <p:ph sz="quarter" idx="13"/>
          </p:nvPr>
        </p:nvSpPr>
        <p:spPr>
          <a:xfrm>
            <a:off x="5519738" y="2254250"/>
            <a:ext cx="4956175" cy="3465576"/>
          </a:xfrm>
        </p:spPr>
        <p:txBody>
          <a:bodyPr rtlCol="0"/>
          <a:lstStyle/>
          <a:p>
            <a:pPr lvl="0" rtl="0"/>
            <a:r>
              <a:rPr lang="pl"/>
              <a:t>Kliknij, aby edytować style wzorców tekstu</a:t>
            </a:r>
          </a:p>
          <a:p>
            <a:pPr lvl="1" rtl="0"/>
            <a:r>
              <a:rPr lang="pl"/>
              <a:t>Drugi poziom</a:t>
            </a:r>
          </a:p>
          <a:p>
            <a:pPr lvl="2" rtl="0"/>
            <a:r>
              <a:rPr lang="pl"/>
              <a:t>Trzeci poziom</a:t>
            </a:r>
          </a:p>
          <a:p>
            <a:pPr lvl="3" rtl="0"/>
            <a:r>
              <a:rPr lang="pl"/>
              <a:t>Czwarty poziom</a:t>
            </a:r>
          </a:p>
          <a:p>
            <a:pPr lvl="4" rtl="0"/>
            <a:r>
              <a:rPr lang="pl"/>
              <a:t>Piąty poziom</a:t>
            </a:r>
          </a:p>
        </p:txBody>
      </p:sp>
      <p:sp>
        <p:nvSpPr>
          <p:cNvPr id="4" name="Data — symbol zastępczy 3">
            <a:extLst>
              <a:ext uri="{FF2B5EF4-FFF2-40B4-BE49-F238E27FC236}">
                <a16:creationId xmlns:a16="http://schemas.microsoft.com/office/drawing/2014/main" id="{0B9485D1-E172-8F0A-A425-3097B3ABCFB4}"/>
              </a:ext>
            </a:extLst>
          </p:cNvPr>
          <p:cNvSpPr>
            <a:spLocks noGrp="1"/>
          </p:cNvSpPr>
          <p:nvPr>
            <p:ph type="dt" sz="half" idx="10"/>
          </p:nvPr>
        </p:nvSpPr>
        <p:spPr/>
        <p:txBody>
          <a:bodyPr rtlCol="0"/>
          <a:lstStyle/>
          <a:p>
            <a:pPr rtl="0"/>
            <a:r>
              <a:rPr lang="en-US"/>
              <a:t>10.08.2025 r.</a:t>
            </a:r>
          </a:p>
        </p:txBody>
      </p:sp>
      <p:sp>
        <p:nvSpPr>
          <p:cNvPr id="5" name="Stopka — symbol zastępczy 4">
            <a:extLst>
              <a:ext uri="{FF2B5EF4-FFF2-40B4-BE49-F238E27FC236}">
                <a16:creationId xmlns:a16="http://schemas.microsoft.com/office/drawing/2014/main" id="{B17E6B5E-6174-FD5C-41E8-FFC44C650D7E}"/>
              </a:ext>
            </a:extLst>
          </p:cNvPr>
          <p:cNvSpPr>
            <a:spLocks noGrp="1"/>
          </p:cNvSpPr>
          <p:nvPr>
            <p:ph type="ftr" sz="quarter" idx="11"/>
          </p:nvPr>
        </p:nvSpPr>
        <p:spPr/>
        <p:txBody>
          <a:bodyPr rtlCol="0"/>
          <a:lstStyle/>
          <a:p>
            <a:pPr rtl="0"/>
            <a:r>
              <a:rPr lang="pl"/>
              <a:t>Przykładowy tekst stopki</a:t>
            </a:r>
          </a:p>
        </p:txBody>
      </p:sp>
      <p:sp>
        <p:nvSpPr>
          <p:cNvPr id="6" name="Numer slajdu — symbol zastępczy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rtlCol="0"/>
          <a:lstStyle/>
          <a:p>
            <a:pPr rtl="0"/>
            <a:fld id="{CC057153-B650-4DEB-B370-79DDCFDCE934}" type="slidenum">
              <a:rPr lang="en-US" smtClean="0"/>
              <a:t>‹#›</a:t>
            </a:fld>
            <a:endParaRPr lang="en-US"/>
          </a:p>
        </p:txBody>
      </p:sp>
      <p:sp>
        <p:nvSpPr>
          <p:cNvPr id="3" name="Prostokąt 2">
            <a:extLst>
              <a:ext uri="{FF2B5EF4-FFF2-40B4-BE49-F238E27FC236}">
                <a16:creationId xmlns:a16="http://schemas.microsoft.com/office/drawing/2014/main" id="{24955F4A-423A-5B89-7048-7BF27C7621C6}"/>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2892586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Zawartość 4">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C7433D9-FD02-59E2-0F81-A0B7201D2DA0}"/>
              </a:ext>
            </a:extLst>
          </p:cNvPr>
          <p:cNvSpPr>
            <a:spLocks noGrp="1"/>
          </p:cNvSpPr>
          <p:nvPr>
            <p:ph type="title"/>
          </p:nvPr>
        </p:nvSpPr>
        <p:spPr>
          <a:xfrm>
            <a:off x="833582" y="1537853"/>
            <a:ext cx="3922776" cy="4087368"/>
          </a:xfrm>
        </p:spPr>
        <p:txBody>
          <a:bodyPr rtlCol="0">
            <a:normAutofit/>
          </a:bodyPr>
          <a:lstStyle>
            <a:lvl1pPr>
              <a:defRPr sz="3600"/>
            </a:lvl1pPr>
          </a:lstStyle>
          <a:p>
            <a:pPr rtl="0"/>
            <a:r>
              <a:rPr lang="pl"/>
              <a:t>Kliknij, aby edytować styl wzorca tytułu</a:t>
            </a:r>
          </a:p>
        </p:txBody>
      </p:sp>
      <p:sp>
        <p:nvSpPr>
          <p:cNvPr id="8" name="Zawartość — symbol zastępczy 7">
            <a:extLst>
              <a:ext uri="{FF2B5EF4-FFF2-40B4-BE49-F238E27FC236}">
                <a16:creationId xmlns:a16="http://schemas.microsoft.com/office/drawing/2014/main" id="{FFB4667A-FE47-8556-FD3A-55FDBA801D76}"/>
              </a:ext>
            </a:extLst>
          </p:cNvPr>
          <p:cNvSpPr>
            <a:spLocks noGrp="1"/>
          </p:cNvSpPr>
          <p:nvPr>
            <p:ph sz="quarter" idx="13"/>
          </p:nvPr>
        </p:nvSpPr>
        <p:spPr>
          <a:xfrm>
            <a:off x="4943475" y="1538288"/>
            <a:ext cx="6404229" cy="4087368"/>
          </a:xfrm>
        </p:spPr>
        <p:txBody>
          <a:bodyPr rtlCol="0"/>
          <a:lstStyle>
            <a:lvl1pPr>
              <a:defRPr sz="1400"/>
            </a:lvl1pPr>
            <a:lvl2pPr>
              <a:defRPr sz="1400"/>
            </a:lvl2pPr>
            <a:lvl3pPr>
              <a:defRPr sz="1400"/>
            </a:lvl3pPr>
            <a:lvl4pPr>
              <a:defRPr sz="1400"/>
            </a:lvl4pPr>
            <a:lvl5pPr>
              <a:defRPr sz="1400"/>
            </a:lvl5pPr>
          </a:lstStyle>
          <a:p>
            <a:pPr lvl="0" rtl="0"/>
            <a:r>
              <a:rPr lang="pl"/>
              <a:t>Kliknij, aby edytować style wzorców tekstu</a:t>
            </a:r>
          </a:p>
          <a:p>
            <a:pPr lvl="1" rtl="0"/>
            <a:r>
              <a:rPr lang="pl"/>
              <a:t>Drugi poziom</a:t>
            </a:r>
          </a:p>
          <a:p>
            <a:pPr lvl="2" rtl="0"/>
            <a:r>
              <a:rPr lang="pl"/>
              <a:t>Trzeci poziom</a:t>
            </a:r>
          </a:p>
          <a:p>
            <a:pPr lvl="3" rtl="0"/>
            <a:r>
              <a:rPr lang="pl"/>
              <a:t>Czwarty poziom</a:t>
            </a:r>
          </a:p>
          <a:p>
            <a:pPr lvl="4" rtl="0"/>
            <a:r>
              <a:rPr lang="pl"/>
              <a:t>Piąty poziom</a:t>
            </a:r>
          </a:p>
        </p:txBody>
      </p:sp>
      <p:sp>
        <p:nvSpPr>
          <p:cNvPr id="4" name="Data — symbol zastępczy 3">
            <a:extLst>
              <a:ext uri="{FF2B5EF4-FFF2-40B4-BE49-F238E27FC236}">
                <a16:creationId xmlns:a16="http://schemas.microsoft.com/office/drawing/2014/main" id="{0B9485D1-E172-8F0A-A425-3097B3ABCFB4}"/>
              </a:ext>
            </a:extLst>
          </p:cNvPr>
          <p:cNvSpPr>
            <a:spLocks noGrp="1"/>
          </p:cNvSpPr>
          <p:nvPr>
            <p:ph type="dt" sz="half" idx="10"/>
          </p:nvPr>
        </p:nvSpPr>
        <p:spPr/>
        <p:txBody>
          <a:bodyPr rtlCol="0"/>
          <a:lstStyle/>
          <a:p>
            <a:pPr rtl="0"/>
            <a:r>
              <a:rPr lang="en-US"/>
              <a:t>10.08.2025 r.</a:t>
            </a:r>
          </a:p>
        </p:txBody>
      </p:sp>
      <p:sp>
        <p:nvSpPr>
          <p:cNvPr id="5" name="Stopka — symbol zastępczy 4">
            <a:extLst>
              <a:ext uri="{FF2B5EF4-FFF2-40B4-BE49-F238E27FC236}">
                <a16:creationId xmlns:a16="http://schemas.microsoft.com/office/drawing/2014/main" id="{B17E6B5E-6174-FD5C-41E8-FFC44C650D7E}"/>
              </a:ext>
            </a:extLst>
          </p:cNvPr>
          <p:cNvSpPr>
            <a:spLocks noGrp="1"/>
          </p:cNvSpPr>
          <p:nvPr>
            <p:ph type="ftr" sz="quarter" idx="11"/>
          </p:nvPr>
        </p:nvSpPr>
        <p:spPr/>
        <p:txBody>
          <a:bodyPr rtlCol="0"/>
          <a:lstStyle/>
          <a:p>
            <a:pPr rtl="0"/>
            <a:r>
              <a:rPr lang="pl"/>
              <a:t>Przykładowy tekst stopki</a:t>
            </a:r>
          </a:p>
        </p:txBody>
      </p:sp>
      <p:sp>
        <p:nvSpPr>
          <p:cNvPr id="6" name="Numer slajdu — symbol zastępczy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rtlCol="0"/>
          <a:lstStyle/>
          <a:p>
            <a:pPr rtl="0"/>
            <a:fld id="{CC057153-B650-4DEB-B370-79DDCFDCE934}" type="slidenum">
              <a:rPr lang="en-US" smtClean="0"/>
              <a:t>‹#›</a:t>
            </a:fld>
            <a:endParaRPr lang="en-US"/>
          </a:p>
        </p:txBody>
      </p:sp>
      <p:sp>
        <p:nvSpPr>
          <p:cNvPr id="3" name="Prostokąt 2">
            <a:extLst>
              <a:ext uri="{FF2B5EF4-FFF2-40B4-BE49-F238E27FC236}">
                <a16:creationId xmlns:a16="http://schemas.microsoft.com/office/drawing/2014/main" id="{E1ADE99A-A1BB-22F1-AAC4-B9657638A2B1}"/>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2028089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Zawartość 5">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C7433D9-FD02-59E2-0F81-A0B7201D2DA0}"/>
              </a:ext>
            </a:extLst>
          </p:cNvPr>
          <p:cNvSpPr>
            <a:spLocks noGrp="1"/>
          </p:cNvSpPr>
          <p:nvPr>
            <p:ph type="title"/>
          </p:nvPr>
        </p:nvSpPr>
        <p:spPr>
          <a:xfrm>
            <a:off x="832104" y="832104"/>
            <a:ext cx="3493008" cy="4940661"/>
          </a:xfrm>
        </p:spPr>
        <p:txBody>
          <a:bodyPr rtlCol="0">
            <a:normAutofit/>
          </a:bodyPr>
          <a:lstStyle>
            <a:lvl1pPr>
              <a:defRPr sz="3600"/>
            </a:lvl1pPr>
          </a:lstStyle>
          <a:p>
            <a:pPr rtl="0"/>
            <a:r>
              <a:rPr lang="pl"/>
              <a:t>Kliknij, aby edytować styl wzorca tytułu</a:t>
            </a:r>
          </a:p>
        </p:txBody>
      </p:sp>
      <p:sp>
        <p:nvSpPr>
          <p:cNvPr id="8" name="Zawartość — symbol zastępczy 7">
            <a:extLst>
              <a:ext uri="{FF2B5EF4-FFF2-40B4-BE49-F238E27FC236}">
                <a16:creationId xmlns:a16="http://schemas.microsoft.com/office/drawing/2014/main" id="{C6F072A2-EBC7-B7EA-DA98-BAC0AA46E7A4}"/>
              </a:ext>
            </a:extLst>
          </p:cNvPr>
          <p:cNvSpPr>
            <a:spLocks noGrp="1"/>
          </p:cNvSpPr>
          <p:nvPr>
            <p:ph sz="quarter" idx="13"/>
          </p:nvPr>
        </p:nvSpPr>
        <p:spPr>
          <a:xfrm>
            <a:off x="4572000" y="832104"/>
            <a:ext cx="6775704" cy="4937760"/>
          </a:xfrm>
        </p:spPr>
        <p:txBody>
          <a:bodyPr rtlCol="0"/>
          <a:lstStyle>
            <a:lvl1pPr>
              <a:defRPr sz="1400"/>
            </a:lvl1pPr>
            <a:lvl2pPr>
              <a:defRPr sz="1400"/>
            </a:lvl2pPr>
            <a:lvl3pPr>
              <a:defRPr sz="1400"/>
            </a:lvl3pPr>
            <a:lvl4pPr>
              <a:defRPr sz="1400"/>
            </a:lvl4pPr>
            <a:lvl5pPr>
              <a:defRPr sz="1400"/>
            </a:lvl5pPr>
          </a:lstStyle>
          <a:p>
            <a:pPr lvl="0" rtl="0"/>
            <a:r>
              <a:rPr lang="pl"/>
              <a:t>Kliknij, aby edytować style wzorców tekstu</a:t>
            </a:r>
          </a:p>
          <a:p>
            <a:pPr lvl="1" rtl="0"/>
            <a:r>
              <a:rPr lang="pl"/>
              <a:t>Drugi poziom</a:t>
            </a:r>
          </a:p>
          <a:p>
            <a:pPr lvl="2" rtl="0"/>
            <a:r>
              <a:rPr lang="pl"/>
              <a:t>Trzeci poziom</a:t>
            </a:r>
          </a:p>
          <a:p>
            <a:pPr lvl="3" rtl="0"/>
            <a:r>
              <a:rPr lang="pl"/>
              <a:t>Czwarty poziom</a:t>
            </a:r>
          </a:p>
          <a:p>
            <a:pPr lvl="4" rtl="0"/>
            <a:r>
              <a:rPr lang="pl"/>
              <a:t>Piąty poziom</a:t>
            </a:r>
          </a:p>
        </p:txBody>
      </p:sp>
      <p:sp>
        <p:nvSpPr>
          <p:cNvPr id="4" name="Data — symbol zastępczy 3">
            <a:extLst>
              <a:ext uri="{FF2B5EF4-FFF2-40B4-BE49-F238E27FC236}">
                <a16:creationId xmlns:a16="http://schemas.microsoft.com/office/drawing/2014/main" id="{0B9485D1-E172-8F0A-A425-3097B3ABCFB4}"/>
              </a:ext>
            </a:extLst>
          </p:cNvPr>
          <p:cNvSpPr>
            <a:spLocks noGrp="1"/>
          </p:cNvSpPr>
          <p:nvPr>
            <p:ph type="dt" sz="half" idx="10"/>
          </p:nvPr>
        </p:nvSpPr>
        <p:spPr/>
        <p:txBody>
          <a:bodyPr rtlCol="0"/>
          <a:lstStyle/>
          <a:p>
            <a:pPr rtl="0"/>
            <a:r>
              <a:rPr lang="en-US"/>
              <a:t>10.08.2025 r.</a:t>
            </a:r>
          </a:p>
        </p:txBody>
      </p:sp>
      <p:sp>
        <p:nvSpPr>
          <p:cNvPr id="5" name="Stopka — symbol zastępczy 4">
            <a:extLst>
              <a:ext uri="{FF2B5EF4-FFF2-40B4-BE49-F238E27FC236}">
                <a16:creationId xmlns:a16="http://schemas.microsoft.com/office/drawing/2014/main" id="{B17E6B5E-6174-FD5C-41E8-FFC44C650D7E}"/>
              </a:ext>
            </a:extLst>
          </p:cNvPr>
          <p:cNvSpPr>
            <a:spLocks noGrp="1"/>
          </p:cNvSpPr>
          <p:nvPr>
            <p:ph type="ftr" sz="quarter" idx="11"/>
          </p:nvPr>
        </p:nvSpPr>
        <p:spPr/>
        <p:txBody>
          <a:bodyPr rtlCol="0"/>
          <a:lstStyle/>
          <a:p>
            <a:pPr rtl="0"/>
            <a:r>
              <a:rPr lang="pl"/>
              <a:t>Przykładowy tekst stopki</a:t>
            </a:r>
          </a:p>
        </p:txBody>
      </p:sp>
      <p:sp>
        <p:nvSpPr>
          <p:cNvPr id="6" name="Numer slajdu — symbol zastępczy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rtlCol="0"/>
          <a:lstStyle/>
          <a:p>
            <a:pPr rtl="0"/>
            <a:fld id="{CC057153-B650-4DEB-B370-79DDCFDCE934}" type="slidenum">
              <a:rPr lang="en-US" smtClean="0"/>
              <a:t>‹#›</a:t>
            </a:fld>
            <a:endParaRPr lang="en-US"/>
          </a:p>
        </p:txBody>
      </p:sp>
      <p:sp>
        <p:nvSpPr>
          <p:cNvPr id="3" name="Prostokąt 2">
            <a:extLst>
              <a:ext uri="{FF2B5EF4-FFF2-40B4-BE49-F238E27FC236}">
                <a16:creationId xmlns:a16="http://schemas.microsoft.com/office/drawing/2014/main" id="{9EDAA8DC-86CE-2734-E308-CBA3FA9B61FB}"/>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1758066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Zawartość 6">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C7433D9-FD02-59E2-0F81-A0B7201D2DA0}"/>
              </a:ext>
            </a:extLst>
          </p:cNvPr>
          <p:cNvSpPr>
            <a:spLocks noGrp="1"/>
          </p:cNvSpPr>
          <p:nvPr>
            <p:ph type="title"/>
          </p:nvPr>
        </p:nvSpPr>
        <p:spPr>
          <a:xfrm>
            <a:off x="832104" y="832104"/>
            <a:ext cx="2834640" cy="5120640"/>
          </a:xfrm>
        </p:spPr>
        <p:txBody>
          <a:bodyPr rtlCol="0">
            <a:normAutofit/>
          </a:bodyPr>
          <a:lstStyle>
            <a:lvl1pPr>
              <a:defRPr sz="3600"/>
            </a:lvl1pPr>
          </a:lstStyle>
          <a:p>
            <a:pPr rtl="0"/>
            <a:r>
              <a:rPr lang="pl"/>
              <a:t>Kliknij, aby edytować styl wzorca tytułu</a:t>
            </a:r>
          </a:p>
        </p:txBody>
      </p:sp>
      <p:sp>
        <p:nvSpPr>
          <p:cNvPr id="8" name="Zawartość — symbol zastępczy 7">
            <a:extLst>
              <a:ext uri="{FF2B5EF4-FFF2-40B4-BE49-F238E27FC236}">
                <a16:creationId xmlns:a16="http://schemas.microsoft.com/office/drawing/2014/main" id="{8C71126E-AEFA-B45A-CD39-AC1315E03339}"/>
              </a:ext>
            </a:extLst>
          </p:cNvPr>
          <p:cNvSpPr>
            <a:spLocks noGrp="1"/>
          </p:cNvSpPr>
          <p:nvPr>
            <p:ph sz="quarter" idx="13"/>
          </p:nvPr>
        </p:nvSpPr>
        <p:spPr>
          <a:xfrm>
            <a:off x="3957638" y="832104"/>
            <a:ext cx="7362634" cy="5513832"/>
          </a:xfrm>
        </p:spPr>
        <p:txBody>
          <a:bodyPr rtlCol="0"/>
          <a:lstStyle>
            <a:lvl1pPr>
              <a:defRPr sz="1400"/>
            </a:lvl1pPr>
            <a:lvl2pPr>
              <a:defRPr sz="1400"/>
            </a:lvl2pPr>
            <a:lvl3pPr>
              <a:defRPr sz="1400"/>
            </a:lvl3pPr>
            <a:lvl4pPr>
              <a:defRPr sz="1400"/>
            </a:lvl4pPr>
            <a:lvl5pPr>
              <a:defRPr sz="1400"/>
            </a:lvl5pPr>
          </a:lstStyle>
          <a:p>
            <a:pPr lvl="0" rtl="0"/>
            <a:r>
              <a:rPr lang="pl"/>
              <a:t>Kliknij, aby edytować style wzorców tekstu</a:t>
            </a:r>
          </a:p>
          <a:p>
            <a:pPr lvl="1" rtl="0"/>
            <a:r>
              <a:rPr lang="pl"/>
              <a:t>Drugi poziom</a:t>
            </a:r>
          </a:p>
          <a:p>
            <a:pPr lvl="2" rtl="0"/>
            <a:r>
              <a:rPr lang="pl"/>
              <a:t>Trzeci poziom</a:t>
            </a:r>
          </a:p>
          <a:p>
            <a:pPr lvl="3" rtl="0"/>
            <a:r>
              <a:rPr lang="pl"/>
              <a:t>Czwarty poziom</a:t>
            </a:r>
          </a:p>
          <a:p>
            <a:pPr lvl="4" rtl="0"/>
            <a:r>
              <a:rPr lang="pl"/>
              <a:t>Piąty poziom</a:t>
            </a:r>
          </a:p>
        </p:txBody>
      </p:sp>
      <p:sp>
        <p:nvSpPr>
          <p:cNvPr id="4" name="Data — symbol zastępczy 3">
            <a:extLst>
              <a:ext uri="{FF2B5EF4-FFF2-40B4-BE49-F238E27FC236}">
                <a16:creationId xmlns:a16="http://schemas.microsoft.com/office/drawing/2014/main" id="{0B9485D1-E172-8F0A-A425-3097B3ABCFB4}"/>
              </a:ext>
            </a:extLst>
          </p:cNvPr>
          <p:cNvSpPr>
            <a:spLocks noGrp="1"/>
          </p:cNvSpPr>
          <p:nvPr>
            <p:ph type="dt" sz="half" idx="10"/>
          </p:nvPr>
        </p:nvSpPr>
        <p:spPr/>
        <p:txBody>
          <a:bodyPr rtlCol="0"/>
          <a:lstStyle/>
          <a:p>
            <a:pPr rtl="0"/>
            <a:r>
              <a:rPr lang="en-US"/>
              <a:t>10.08.2025 r.</a:t>
            </a:r>
          </a:p>
        </p:txBody>
      </p:sp>
      <p:sp>
        <p:nvSpPr>
          <p:cNvPr id="5" name="Stopka — symbol zastępczy 4">
            <a:extLst>
              <a:ext uri="{FF2B5EF4-FFF2-40B4-BE49-F238E27FC236}">
                <a16:creationId xmlns:a16="http://schemas.microsoft.com/office/drawing/2014/main" id="{B17E6B5E-6174-FD5C-41E8-FFC44C650D7E}"/>
              </a:ext>
            </a:extLst>
          </p:cNvPr>
          <p:cNvSpPr>
            <a:spLocks noGrp="1"/>
          </p:cNvSpPr>
          <p:nvPr>
            <p:ph type="ftr" sz="quarter" idx="11"/>
          </p:nvPr>
        </p:nvSpPr>
        <p:spPr/>
        <p:txBody>
          <a:bodyPr rtlCol="0"/>
          <a:lstStyle/>
          <a:p>
            <a:pPr rtl="0"/>
            <a:r>
              <a:rPr lang="pl"/>
              <a:t>Przykładowy tekst stopki</a:t>
            </a:r>
          </a:p>
        </p:txBody>
      </p:sp>
      <p:sp>
        <p:nvSpPr>
          <p:cNvPr id="6" name="Numer slajdu — symbol zastępczy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rtlCol="0"/>
          <a:lstStyle/>
          <a:p>
            <a:pPr rtl="0"/>
            <a:fld id="{CC057153-B650-4DEB-B370-79DDCFDCE934}" type="slidenum">
              <a:rPr lang="en-US" smtClean="0"/>
              <a:t>‹#›</a:t>
            </a:fld>
            <a:endParaRPr lang="en-US"/>
          </a:p>
        </p:txBody>
      </p:sp>
      <p:sp>
        <p:nvSpPr>
          <p:cNvPr id="3" name="Prostokąt 2">
            <a:extLst>
              <a:ext uri="{FF2B5EF4-FFF2-40B4-BE49-F238E27FC236}">
                <a16:creationId xmlns:a16="http://schemas.microsoft.com/office/drawing/2014/main" id="{31615947-AD9C-F5FA-B88C-990D02D3AF2A}"/>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459988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Zawartość 7">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C7433D9-FD02-59E2-0F81-A0B7201D2DA0}"/>
              </a:ext>
            </a:extLst>
          </p:cNvPr>
          <p:cNvSpPr>
            <a:spLocks noGrp="1"/>
          </p:cNvSpPr>
          <p:nvPr>
            <p:ph type="title"/>
          </p:nvPr>
        </p:nvSpPr>
        <p:spPr>
          <a:xfrm>
            <a:off x="614172" y="615287"/>
            <a:ext cx="10963656" cy="640080"/>
          </a:xfrm>
        </p:spPr>
        <p:txBody>
          <a:bodyPr rtlCol="0">
            <a:normAutofit/>
          </a:bodyPr>
          <a:lstStyle>
            <a:lvl1pPr>
              <a:defRPr sz="3600"/>
            </a:lvl1pPr>
          </a:lstStyle>
          <a:p>
            <a:pPr rtl="0"/>
            <a:r>
              <a:rPr lang="pl"/>
              <a:t>Kliknij, aby edytować styl wzorca tytułu</a:t>
            </a:r>
          </a:p>
        </p:txBody>
      </p:sp>
      <p:sp>
        <p:nvSpPr>
          <p:cNvPr id="8" name="Zawartość — symbol zastępczy 7">
            <a:extLst>
              <a:ext uri="{FF2B5EF4-FFF2-40B4-BE49-F238E27FC236}">
                <a16:creationId xmlns:a16="http://schemas.microsoft.com/office/drawing/2014/main" id="{8C71126E-AEFA-B45A-CD39-AC1315E03339}"/>
              </a:ext>
            </a:extLst>
          </p:cNvPr>
          <p:cNvSpPr>
            <a:spLocks noGrp="1"/>
          </p:cNvSpPr>
          <p:nvPr>
            <p:ph sz="quarter" idx="13"/>
          </p:nvPr>
        </p:nvSpPr>
        <p:spPr>
          <a:xfrm>
            <a:off x="614172" y="1255367"/>
            <a:ext cx="10963656" cy="4946904"/>
          </a:xfrm>
        </p:spPr>
        <p:txBody>
          <a:bodyPr rtlCol="0"/>
          <a:lstStyle>
            <a:lvl1pPr>
              <a:defRPr sz="1400"/>
            </a:lvl1pPr>
            <a:lvl2pPr>
              <a:defRPr sz="1400"/>
            </a:lvl2pPr>
            <a:lvl3pPr>
              <a:defRPr sz="1400"/>
            </a:lvl3pPr>
            <a:lvl4pPr>
              <a:defRPr sz="1400"/>
            </a:lvl4pPr>
            <a:lvl5pPr>
              <a:defRPr sz="1400"/>
            </a:lvl5pPr>
          </a:lstStyle>
          <a:p>
            <a:pPr lvl="0" rtl="0"/>
            <a:r>
              <a:rPr lang="pl"/>
              <a:t>Kliknij, aby edytować style wzorców tekstu</a:t>
            </a:r>
          </a:p>
          <a:p>
            <a:pPr lvl="1" rtl="0"/>
            <a:r>
              <a:rPr lang="pl"/>
              <a:t>Drugi poziom</a:t>
            </a:r>
          </a:p>
          <a:p>
            <a:pPr lvl="2" rtl="0"/>
            <a:r>
              <a:rPr lang="pl"/>
              <a:t>Trzeci poziom</a:t>
            </a:r>
          </a:p>
          <a:p>
            <a:pPr lvl="3" rtl="0"/>
            <a:r>
              <a:rPr lang="pl"/>
              <a:t>Czwarty poziom</a:t>
            </a:r>
          </a:p>
          <a:p>
            <a:pPr lvl="4" rtl="0"/>
            <a:r>
              <a:rPr lang="pl"/>
              <a:t>Piąty poziom</a:t>
            </a:r>
          </a:p>
        </p:txBody>
      </p:sp>
      <p:sp>
        <p:nvSpPr>
          <p:cNvPr id="3" name="Prostokąt 2">
            <a:extLst>
              <a:ext uri="{FF2B5EF4-FFF2-40B4-BE49-F238E27FC236}">
                <a16:creationId xmlns:a16="http://schemas.microsoft.com/office/drawing/2014/main" id="{31615947-AD9C-F5FA-B88C-990D02D3AF2A}"/>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Data — symbol zastępczy 6">
            <a:extLst>
              <a:ext uri="{FF2B5EF4-FFF2-40B4-BE49-F238E27FC236}">
                <a16:creationId xmlns:a16="http://schemas.microsoft.com/office/drawing/2014/main" id="{253C0EE3-FE78-FEE2-1C03-69EF2436C5E6}"/>
              </a:ext>
            </a:extLst>
          </p:cNvPr>
          <p:cNvSpPr>
            <a:spLocks noGrp="1"/>
          </p:cNvSpPr>
          <p:nvPr>
            <p:ph type="dt" sz="half" idx="14"/>
          </p:nvPr>
        </p:nvSpPr>
        <p:spPr/>
        <p:txBody>
          <a:bodyPr rtlCol="0"/>
          <a:lstStyle/>
          <a:p>
            <a:pPr rtl="0"/>
            <a:r>
              <a:rPr lang="en-US"/>
              <a:t>10.08.2025 r.</a:t>
            </a:r>
          </a:p>
        </p:txBody>
      </p:sp>
      <p:sp>
        <p:nvSpPr>
          <p:cNvPr id="9" name="Stopka — symbol zastępczy 8">
            <a:extLst>
              <a:ext uri="{FF2B5EF4-FFF2-40B4-BE49-F238E27FC236}">
                <a16:creationId xmlns:a16="http://schemas.microsoft.com/office/drawing/2014/main" id="{0681E699-A9DC-6ADB-B033-12F132D21DFE}"/>
              </a:ext>
            </a:extLst>
          </p:cNvPr>
          <p:cNvSpPr>
            <a:spLocks noGrp="1"/>
          </p:cNvSpPr>
          <p:nvPr>
            <p:ph type="ftr" sz="quarter" idx="15"/>
          </p:nvPr>
        </p:nvSpPr>
        <p:spPr/>
        <p:txBody>
          <a:bodyPr rtlCol="0"/>
          <a:lstStyle/>
          <a:p>
            <a:pPr rtl="0"/>
            <a:r>
              <a:rPr lang="pl"/>
              <a:t>Przykładowy tekst stopki</a:t>
            </a:r>
            <a:endParaRPr lang="en-US"/>
          </a:p>
        </p:txBody>
      </p:sp>
      <p:sp>
        <p:nvSpPr>
          <p:cNvPr id="10" name="Numer slajdu — symbol zastępczy 9">
            <a:extLst>
              <a:ext uri="{FF2B5EF4-FFF2-40B4-BE49-F238E27FC236}">
                <a16:creationId xmlns:a16="http://schemas.microsoft.com/office/drawing/2014/main" id="{043B6FDC-9009-70D8-0C26-1572C9670082}"/>
              </a:ext>
            </a:extLst>
          </p:cNvPr>
          <p:cNvSpPr>
            <a:spLocks noGrp="1"/>
          </p:cNvSpPr>
          <p:nvPr>
            <p:ph type="sldNum" sz="quarter" idx="16"/>
          </p:nvPr>
        </p:nvSpPr>
        <p:spPr/>
        <p:txBody>
          <a:bodyPr rtlCol="0"/>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3197735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Zawartość z obrazem">
    <p:spTree>
      <p:nvGrpSpPr>
        <p:cNvPr id="1" name=""/>
        <p:cNvGrpSpPr/>
        <p:nvPr/>
      </p:nvGrpSpPr>
      <p:grpSpPr>
        <a:xfrm>
          <a:off x="0" y="0"/>
          <a:ext cx="0" cy="0"/>
          <a:chOff x="0" y="0"/>
          <a:chExt cx="0" cy="0"/>
        </a:xfrm>
      </p:grpSpPr>
      <p:sp>
        <p:nvSpPr>
          <p:cNvPr id="19" name="Tytuł 1">
            <a:extLst>
              <a:ext uri="{FF2B5EF4-FFF2-40B4-BE49-F238E27FC236}">
                <a16:creationId xmlns:a16="http://schemas.microsoft.com/office/drawing/2014/main" id="{ADE08559-D5C4-B55F-FEE7-A549DCB41B2C}"/>
              </a:ext>
            </a:extLst>
          </p:cNvPr>
          <p:cNvSpPr>
            <a:spLocks noGrp="1"/>
          </p:cNvSpPr>
          <p:nvPr>
            <p:ph type="title"/>
          </p:nvPr>
        </p:nvSpPr>
        <p:spPr>
          <a:xfrm>
            <a:off x="795528" y="839871"/>
            <a:ext cx="3063240" cy="1527048"/>
          </a:xfrm>
        </p:spPr>
        <p:txBody>
          <a:bodyPr rtlCol="0" anchor="b">
            <a:normAutofit/>
          </a:bodyPr>
          <a:lstStyle>
            <a:lvl1pPr>
              <a:defRPr sz="3200"/>
            </a:lvl1pPr>
          </a:lstStyle>
          <a:p>
            <a:pPr rtl="0"/>
            <a:r>
              <a:rPr lang="pl"/>
              <a:t>Kliknij, aby edytować styl wzorca tytułu</a:t>
            </a:r>
          </a:p>
        </p:txBody>
      </p:sp>
      <p:sp>
        <p:nvSpPr>
          <p:cNvPr id="4" name="Prostokąt 3">
            <a:extLst>
              <a:ext uri="{FF2B5EF4-FFF2-40B4-BE49-F238E27FC236}">
                <a16:creationId xmlns:a16="http://schemas.microsoft.com/office/drawing/2014/main" id="{F4B5FEEF-AA1C-DF09-81DC-C263DDF653CF}"/>
              </a:ext>
            </a:extLst>
          </p:cNvPr>
          <p:cNvSpPr/>
          <p:nvPr userDrawn="1"/>
        </p:nvSpPr>
        <p:spPr>
          <a:xfrm>
            <a:off x="337457" y="351065"/>
            <a:ext cx="3941064"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8" name="Zawartość — symbol zastępczy 7">
            <a:extLst>
              <a:ext uri="{FF2B5EF4-FFF2-40B4-BE49-F238E27FC236}">
                <a16:creationId xmlns:a16="http://schemas.microsoft.com/office/drawing/2014/main" id="{35C596C1-39CE-99AF-B795-8ADB489A7DD9}"/>
              </a:ext>
            </a:extLst>
          </p:cNvPr>
          <p:cNvSpPr>
            <a:spLocks noGrp="1"/>
          </p:cNvSpPr>
          <p:nvPr>
            <p:ph sz="quarter" idx="14"/>
          </p:nvPr>
        </p:nvSpPr>
        <p:spPr>
          <a:xfrm>
            <a:off x="795527" y="2665215"/>
            <a:ext cx="3063240" cy="3377753"/>
          </a:xfrm>
        </p:spPr>
        <p:txBody>
          <a:bodyPr rtlCol="0"/>
          <a:lstStyle/>
          <a:p>
            <a:pPr lvl="0" rtl="0"/>
            <a:r>
              <a:rPr lang="pl"/>
              <a:t>Kliknij, aby edytować style wzorców tekstu</a:t>
            </a:r>
          </a:p>
          <a:p>
            <a:pPr lvl="1" rtl="0"/>
            <a:r>
              <a:rPr lang="pl"/>
              <a:t>Drugi poziom</a:t>
            </a:r>
          </a:p>
          <a:p>
            <a:pPr lvl="2" rtl="0"/>
            <a:r>
              <a:rPr lang="pl"/>
              <a:t>Trzeci poziom</a:t>
            </a:r>
          </a:p>
          <a:p>
            <a:pPr lvl="3" rtl="0"/>
            <a:r>
              <a:rPr lang="pl"/>
              <a:t>Czwarty poziom</a:t>
            </a:r>
          </a:p>
          <a:p>
            <a:pPr lvl="4" rtl="0"/>
            <a:r>
              <a:rPr lang="pl"/>
              <a:t>Piąty poziom</a:t>
            </a:r>
          </a:p>
        </p:txBody>
      </p:sp>
      <p:sp>
        <p:nvSpPr>
          <p:cNvPr id="2" name="Obraz — symbol zastępczy 10">
            <a:extLst>
              <a:ext uri="{FF2B5EF4-FFF2-40B4-BE49-F238E27FC236}">
                <a16:creationId xmlns:a16="http://schemas.microsoft.com/office/drawing/2014/main" id="{AE6DCEAB-84EB-B279-E311-AD2445A96CBF}"/>
              </a:ext>
            </a:extLst>
          </p:cNvPr>
          <p:cNvSpPr>
            <a:spLocks noGrp="1"/>
          </p:cNvSpPr>
          <p:nvPr>
            <p:ph type="pic" sz="quarter" idx="18" hasCustomPrompt="1"/>
          </p:nvPr>
        </p:nvSpPr>
        <p:spPr>
          <a:xfrm>
            <a:off x="4408575" y="365760"/>
            <a:ext cx="7424928" cy="6135624"/>
          </a:xfrm>
          <a:blipFill>
            <a:blip r:embed="rId2">
              <a:alphaModFix amt="70000"/>
              <a:extLst>
                <a:ext uri="{28A0092B-C50C-407E-A947-70E740481C1C}">
                  <a14:useLocalDpi xmlns:a14="http://schemas.microsoft.com/office/drawing/2010/main" val="0"/>
                </a:ext>
              </a:extLst>
            </a:blip>
            <a:stretch>
              <a:fillRect/>
            </a:stretch>
          </a:blipFill>
          <a:ln w="19050">
            <a:noFill/>
            <a:miter lim="800000"/>
          </a:ln>
        </p:spPr>
        <p:txBody>
          <a:bodyPr rtlCol="0"/>
          <a:lstStyle>
            <a:lvl1pPr marL="0" indent="0">
              <a:buNone/>
              <a:defRPr/>
            </a:lvl1pPr>
          </a:lstStyle>
          <a:p>
            <a:pPr rtl="0"/>
            <a:r>
              <a:rPr lang="pl"/>
              <a:t> </a:t>
            </a:r>
          </a:p>
        </p:txBody>
      </p:sp>
      <p:sp>
        <p:nvSpPr>
          <p:cNvPr id="6" name="Prostokąt 5">
            <a:extLst>
              <a:ext uri="{FF2B5EF4-FFF2-40B4-BE49-F238E27FC236}">
                <a16:creationId xmlns:a16="http://schemas.microsoft.com/office/drawing/2014/main" id="{85239BDE-DD79-5CB8-2F90-0AED70B4C2F7}"/>
              </a:ext>
            </a:extLst>
          </p:cNvPr>
          <p:cNvSpPr/>
          <p:nvPr userDrawn="1"/>
        </p:nvSpPr>
        <p:spPr>
          <a:xfrm>
            <a:off x="4408575" y="351065"/>
            <a:ext cx="7440673" cy="615587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 name="Data — symbol zastępczy 2">
            <a:extLst>
              <a:ext uri="{FF2B5EF4-FFF2-40B4-BE49-F238E27FC236}">
                <a16:creationId xmlns:a16="http://schemas.microsoft.com/office/drawing/2014/main" id="{7C1037C4-D7CB-E822-E47E-57790F243FD1}"/>
              </a:ext>
            </a:extLst>
          </p:cNvPr>
          <p:cNvSpPr>
            <a:spLocks noGrp="1"/>
          </p:cNvSpPr>
          <p:nvPr>
            <p:ph type="dt" sz="half" idx="19"/>
          </p:nvPr>
        </p:nvSpPr>
        <p:spPr/>
        <p:txBody>
          <a:bodyPr rtlCol="0"/>
          <a:lstStyle/>
          <a:p>
            <a:pPr rtl="0"/>
            <a:r>
              <a:rPr lang="en-US"/>
              <a:t>10.08.2025 r.</a:t>
            </a:r>
          </a:p>
        </p:txBody>
      </p:sp>
      <p:sp>
        <p:nvSpPr>
          <p:cNvPr id="5" name="Stopka — symbol zastępczy 4">
            <a:extLst>
              <a:ext uri="{FF2B5EF4-FFF2-40B4-BE49-F238E27FC236}">
                <a16:creationId xmlns:a16="http://schemas.microsoft.com/office/drawing/2014/main" id="{8135CE1D-F6D3-A8A3-782F-E5E88CCE35F5}"/>
              </a:ext>
            </a:extLst>
          </p:cNvPr>
          <p:cNvSpPr>
            <a:spLocks noGrp="1"/>
          </p:cNvSpPr>
          <p:nvPr>
            <p:ph type="ftr" sz="quarter" idx="20"/>
          </p:nvPr>
        </p:nvSpPr>
        <p:spPr/>
        <p:txBody>
          <a:bodyPr rtlCol="0"/>
          <a:lstStyle/>
          <a:p>
            <a:pPr rtl="0"/>
            <a:r>
              <a:rPr lang="pl"/>
              <a:t>Przykładowy tekst stopki</a:t>
            </a:r>
            <a:endParaRPr lang="en-US"/>
          </a:p>
        </p:txBody>
      </p:sp>
      <p:sp>
        <p:nvSpPr>
          <p:cNvPr id="7" name="Numer slajdu — symbol zastępczy 6">
            <a:extLst>
              <a:ext uri="{FF2B5EF4-FFF2-40B4-BE49-F238E27FC236}">
                <a16:creationId xmlns:a16="http://schemas.microsoft.com/office/drawing/2014/main" id="{9646B925-EE67-154D-EB15-4D346059F95B}"/>
              </a:ext>
            </a:extLst>
          </p:cNvPr>
          <p:cNvSpPr>
            <a:spLocks noGrp="1"/>
          </p:cNvSpPr>
          <p:nvPr>
            <p:ph type="sldNum" sz="quarter" idx="21"/>
          </p:nvPr>
        </p:nvSpPr>
        <p:spPr/>
        <p:txBody>
          <a:bodyPr rtlCol="0"/>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3090687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Zawartość z obrazem 2">
    <p:spTree>
      <p:nvGrpSpPr>
        <p:cNvPr id="1" name=""/>
        <p:cNvGrpSpPr/>
        <p:nvPr/>
      </p:nvGrpSpPr>
      <p:grpSpPr>
        <a:xfrm>
          <a:off x="0" y="0"/>
          <a:ext cx="0" cy="0"/>
          <a:chOff x="0" y="0"/>
          <a:chExt cx="0" cy="0"/>
        </a:xfrm>
      </p:grpSpPr>
      <p:sp>
        <p:nvSpPr>
          <p:cNvPr id="28" name="Tytuł 1">
            <a:extLst>
              <a:ext uri="{FF2B5EF4-FFF2-40B4-BE49-F238E27FC236}">
                <a16:creationId xmlns:a16="http://schemas.microsoft.com/office/drawing/2014/main" id="{DFB1570C-2A53-2BD0-0955-F14E33A43C9A}"/>
              </a:ext>
            </a:extLst>
          </p:cNvPr>
          <p:cNvSpPr>
            <a:spLocks noGrp="1"/>
          </p:cNvSpPr>
          <p:nvPr>
            <p:ph type="title"/>
          </p:nvPr>
        </p:nvSpPr>
        <p:spPr>
          <a:xfrm>
            <a:off x="8359712" y="839871"/>
            <a:ext cx="3065002" cy="1527048"/>
          </a:xfrm>
        </p:spPr>
        <p:txBody>
          <a:bodyPr rtlCol="0" anchor="b">
            <a:normAutofit/>
          </a:bodyPr>
          <a:lstStyle>
            <a:lvl1pPr>
              <a:defRPr sz="3200"/>
            </a:lvl1pPr>
          </a:lstStyle>
          <a:p>
            <a:pPr rtl="0"/>
            <a:r>
              <a:rPr lang="pl"/>
              <a:t>Kliknij, aby edytować styl wzorca tytułu</a:t>
            </a:r>
          </a:p>
        </p:txBody>
      </p:sp>
      <p:sp>
        <p:nvSpPr>
          <p:cNvPr id="7" name="Obraz — symbol zastępczy 10">
            <a:extLst>
              <a:ext uri="{FF2B5EF4-FFF2-40B4-BE49-F238E27FC236}">
                <a16:creationId xmlns:a16="http://schemas.microsoft.com/office/drawing/2014/main" id="{9EDFF69E-D657-B8DE-43CD-6A0AA98FBA6E}"/>
              </a:ext>
            </a:extLst>
          </p:cNvPr>
          <p:cNvSpPr>
            <a:spLocks noGrp="1"/>
          </p:cNvSpPr>
          <p:nvPr>
            <p:ph type="pic" sz="quarter" idx="18" hasCustomPrompt="1"/>
          </p:nvPr>
        </p:nvSpPr>
        <p:spPr>
          <a:xfrm>
            <a:off x="346440" y="361188"/>
            <a:ext cx="7424928" cy="6135624"/>
          </a:xfrm>
          <a:blipFill>
            <a:blip r:embed="rId2">
              <a:alphaModFix amt="70000"/>
              <a:extLst>
                <a:ext uri="{28A0092B-C50C-407E-A947-70E740481C1C}">
                  <a14:useLocalDpi xmlns:a14="http://schemas.microsoft.com/office/drawing/2010/main" val="0"/>
                </a:ext>
              </a:extLst>
            </a:blip>
            <a:stretch>
              <a:fillRect/>
            </a:stretch>
          </a:blipFill>
          <a:ln w="19050">
            <a:noFill/>
            <a:miter lim="800000"/>
          </a:ln>
        </p:spPr>
        <p:txBody>
          <a:bodyPr rtlCol="0"/>
          <a:lstStyle>
            <a:lvl1pPr marL="0" indent="0">
              <a:buNone/>
              <a:defRPr/>
            </a:lvl1pPr>
          </a:lstStyle>
          <a:p>
            <a:pPr rtl="0"/>
            <a:r>
              <a:rPr lang="pl"/>
              <a:t> </a:t>
            </a:r>
          </a:p>
        </p:txBody>
      </p:sp>
      <p:sp>
        <p:nvSpPr>
          <p:cNvPr id="5" name="Prostokąt 4">
            <a:extLst>
              <a:ext uri="{FF2B5EF4-FFF2-40B4-BE49-F238E27FC236}">
                <a16:creationId xmlns:a16="http://schemas.microsoft.com/office/drawing/2014/main" id="{B0778FDB-57BB-4A24-EB2F-31B3DCA2ED9F}"/>
              </a:ext>
            </a:extLst>
          </p:cNvPr>
          <p:cNvSpPr/>
          <p:nvPr userDrawn="1"/>
        </p:nvSpPr>
        <p:spPr>
          <a:xfrm>
            <a:off x="7904606" y="351065"/>
            <a:ext cx="3944642"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7" name="Zawartość — symbol zastępczy 7">
            <a:extLst>
              <a:ext uri="{FF2B5EF4-FFF2-40B4-BE49-F238E27FC236}">
                <a16:creationId xmlns:a16="http://schemas.microsoft.com/office/drawing/2014/main" id="{B52381D3-CD5D-B295-5DE8-247DE26D2410}"/>
              </a:ext>
            </a:extLst>
          </p:cNvPr>
          <p:cNvSpPr>
            <a:spLocks noGrp="1"/>
          </p:cNvSpPr>
          <p:nvPr>
            <p:ph sz="quarter" idx="14"/>
          </p:nvPr>
        </p:nvSpPr>
        <p:spPr>
          <a:xfrm>
            <a:off x="8359712" y="2665215"/>
            <a:ext cx="3065002" cy="3377753"/>
          </a:xfrm>
        </p:spPr>
        <p:txBody>
          <a:bodyPr rtlCol="0"/>
          <a:lstStyle/>
          <a:p>
            <a:pPr lvl="0" rtl="0"/>
            <a:r>
              <a:rPr lang="pl"/>
              <a:t>Kliknij, aby edytować style wzorców tekstu</a:t>
            </a:r>
          </a:p>
          <a:p>
            <a:pPr lvl="1" rtl="0"/>
            <a:r>
              <a:rPr lang="pl"/>
              <a:t>Drugi poziom</a:t>
            </a:r>
          </a:p>
          <a:p>
            <a:pPr lvl="2" rtl="0"/>
            <a:r>
              <a:rPr lang="pl"/>
              <a:t>Trzeci poziom</a:t>
            </a:r>
          </a:p>
          <a:p>
            <a:pPr lvl="3" rtl="0"/>
            <a:r>
              <a:rPr lang="pl"/>
              <a:t>Czwarty poziom</a:t>
            </a:r>
          </a:p>
          <a:p>
            <a:pPr lvl="4" rtl="0"/>
            <a:r>
              <a:rPr lang="pl"/>
              <a:t>Piąty poziom</a:t>
            </a:r>
          </a:p>
        </p:txBody>
      </p:sp>
      <p:sp>
        <p:nvSpPr>
          <p:cNvPr id="2" name="Prostokąt 1">
            <a:extLst>
              <a:ext uri="{FF2B5EF4-FFF2-40B4-BE49-F238E27FC236}">
                <a16:creationId xmlns:a16="http://schemas.microsoft.com/office/drawing/2014/main" id="{83A87F64-B10E-D3EC-86DC-A74D615B4819}"/>
              </a:ext>
            </a:extLst>
          </p:cNvPr>
          <p:cNvSpPr/>
          <p:nvPr userDrawn="1"/>
        </p:nvSpPr>
        <p:spPr>
          <a:xfrm>
            <a:off x="337456" y="351064"/>
            <a:ext cx="7442897" cy="615587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 name="Data — symbol zastępczy 2">
            <a:extLst>
              <a:ext uri="{FF2B5EF4-FFF2-40B4-BE49-F238E27FC236}">
                <a16:creationId xmlns:a16="http://schemas.microsoft.com/office/drawing/2014/main" id="{93B77D22-A82C-44F7-6BC2-B414E8E7914D}"/>
              </a:ext>
            </a:extLst>
          </p:cNvPr>
          <p:cNvSpPr>
            <a:spLocks noGrp="1"/>
          </p:cNvSpPr>
          <p:nvPr>
            <p:ph type="dt" sz="half" idx="19"/>
          </p:nvPr>
        </p:nvSpPr>
        <p:spPr/>
        <p:txBody>
          <a:bodyPr rtlCol="0"/>
          <a:lstStyle/>
          <a:p>
            <a:pPr rtl="0"/>
            <a:r>
              <a:rPr lang="en-US"/>
              <a:t>10.08.2025 r.</a:t>
            </a:r>
          </a:p>
        </p:txBody>
      </p:sp>
      <p:sp>
        <p:nvSpPr>
          <p:cNvPr id="4" name="Stopka — symbol zastępczy 3">
            <a:extLst>
              <a:ext uri="{FF2B5EF4-FFF2-40B4-BE49-F238E27FC236}">
                <a16:creationId xmlns:a16="http://schemas.microsoft.com/office/drawing/2014/main" id="{42ED6638-8710-3EEF-9CFC-179C59D52F51}"/>
              </a:ext>
            </a:extLst>
          </p:cNvPr>
          <p:cNvSpPr>
            <a:spLocks noGrp="1"/>
          </p:cNvSpPr>
          <p:nvPr>
            <p:ph type="ftr" sz="quarter" idx="20"/>
          </p:nvPr>
        </p:nvSpPr>
        <p:spPr/>
        <p:txBody>
          <a:bodyPr rtlCol="0"/>
          <a:lstStyle/>
          <a:p>
            <a:pPr rtl="0"/>
            <a:r>
              <a:rPr lang="pl"/>
              <a:t>Przykładowy tekst stopki</a:t>
            </a:r>
            <a:endParaRPr lang="en-US"/>
          </a:p>
        </p:txBody>
      </p:sp>
      <p:sp>
        <p:nvSpPr>
          <p:cNvPr id="6" name="Numer slajdu — symbol zastępczy 5">
            <a:extLst>
              <a:ext uri="{FF2B5EF4-FFF2-40B4-BE49-F238E27FC236}">
                <a16:creationId xmlns:a16="http://schemas.microsoft.com/office/drawing/2014/main" id="{0ADBAD3B-23C1-82B0-757B-7CE2813B42D8}"/>
              </a:ext>
            </a:extLst>
          </p:cNvPr>
          <p:cNvSpPr>
            <a:spLocks noGrp="1"/>
          </p:cNvSpPr>
          <p:nvPr>
            <p:ph type="sldNum" sz="quarter" idx="21"/>
          </p:nvPr>
        </p:nvSpPr>
        <p:spPr/>
        <p:txBody>
          <a:bodyPr rtlCol="0"/>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3935051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Zawartość">
    <p:bg>
      <p:bgPr>
        <a:solidFill>
          <a:schemeClr val="accent1"/>
        </a:solidFill>
        <a:effectLst/>
      </p:bgPr>
    </p:bg>
    <p:spTree>
      <p:nvGrpSpPr>
        <p:cNvPr id="1" name=""/>
        <p:cNvGrpSpPr/>
        <p:nvPr/>
      </p:nvGrpSpPr>
      <p:grpSpPr>
        <a:xfrm>
          <a:off x="0" y="0"/>
          <a:ext cx="0" cy="0"/>
          <a:chOff x="0" y="0"/>
          <a:chExt cx="0" cy="0"/>
        </a:xfrm>
      </p:grpSpPr>
      <p:sp>
        <p:nvSpPr>
          <p:cNvPr id="12" name="Tytuł 1">
            <a:extLst>
              <a:ext uri="{FF2B5EF4-FFF2-40B4-BE49-F238E27FC236}">
                <a16:creationId xmlns:a16="http://schemas.microsoft.com/office/drawing/2014/main" id="{911C59EC-2984-2AFC-A887-928F090FF1DD}"/>
              </a:ext>
            </a:extLst>
          </p:cNvPr>
          <p:cNvSpPr>
            <a:spLocks noGrp="1"/>
          </p:cNvSpPr>
          <p:nvPr>
            <p:ph type="title"/>
          </p:nvPr>
        </p:nvSpPr>
        <p:spPr>
          <a:xfrm>
            <a:off x="612648" y="612648"/>
            <a:ext cx="10963656" cy="548640"/>
          </a:xfrm>
        </p:spPr>
        <p:txBody>
          <a:bodyPr rtlCol="0"/>
          <a:lstStyle>
            <a:lvl1pPr>
              <a:defRPr sz="3600"/>
            </a:lvl1pPr>
          </a:lstStyle>
          <a:p>
            <a:pPr rtl="0"/>
            <a:r>
              <a:rPr lang="pl"/>
              <a:t>Kliknij, aby edytować styl wzorca tytułu</a:t>
            </a:r>
          </a:p>
        </p:txBody>
      </p:sp>
      <p:sp>
        <p:nvSpPr>
          <p:cNvPr id="3" name="Zawartość — symbol zastępczy 2">
            <a:extLst>
              <a:ext uri="{FF2B5EF4-FFF2-40B4-BE49-F238E27FC236}">
                <a16:creationId xmlns:a16="http://schemas.microsoft.com/office/drawing/2014/main" id="{6C2DD052-3E45-E789-01F8-33250024ECBD}"/>
              </a:ext>
            </a:extLst>
          </p:cNvPr>
          <p:cNvSpPr>
            <a:spLocks noGrp="1"/>
          </p:cNvSpPr>
          <p:nvPr>
            <p:ph idx="1"/>
          </p:nvPr>
        </p:nvSpPr>
        <p:spPr>
          <a:xfrm>
            <a:off x="612648" y="1216152"/>
            <a:ext cx="10963656" cy="4946904"/>
          </a:xfrm>
        </p:spPr>
        <p:txBody>
          <a:bodyPr rtlCol="0"/>
          <a:lstStyle/>
          <a:p>
            <a:pPr lvl="0" rtl="0"/>
            <a:r>
              <a:rPr lang="pl"/>
              <a:t>Kliknij, aby edytować style wzorców tekstu</a:t>
            </a:r>
          </a:p>
          <a:p>
            <a:pPr lvl="1" rtl="0"/>
            <a:r>
              <a:rPr lang="pl"/>
              <a:t>Drugi poziom</a:t>
            </a:r>
          </a:p>
          <a:p>
            <a:pPr lvl="2" rtl="0"/>
            <a:r>
              <a:rPr lang="pl"/>
              <a:t>Trzeci poziom</a:t>
            </a:r>
          </a:p>
          <a:p>
            <a:pPr lvl="3" rtl="0"/>
            <a:r>
              <a:rPr lang="pl"/>
              <a:t>Czwarty poziom</a:t>
            </a:r>
          </a:p>
          <a:p>
            <a:pPr lvl="4" rtl="0"/>
            <a:r>
              <a:rPr lang="pl"/>
              <a:t>Piąty poziom</a:t>
            </a:r>
          </a:p>
        </p:txBody>
      </p:sp>
      <p:sp>
        <p:nvSpPr>
          <p:cNvPr id="4" name="Data — symbol zastępczy 3">
            <a:extLst>
              <a:ext uri="{FF2B5EF4-FFF2-40B4-BE49-F238E27FC236}">
                <a16:creationId xmlns:a16="http://schemas.microsoft.com/office/drawing/2014/main" id="{0B9485D1-E172-8F0A-A425-3097B3ABCFB4}"/>
              </a:ext>
            </a:extLst>
          </p:cNvPr>
          <p:cNvSpPr>
            <a:spLocks noGrp="1"/>
          </p:cNvSpPr>
          <p:nvPr>
            <p:ph type="dt" sz="half" idx="10"/>
          </p:nvPr>
        </p:nvSpPr>
        <p:spPr/>
        <p:txBody>
          <a:bodyPr rtlCol="0"/>
          <a:lstStyle/>
          <a:p>
            <a:pPr rtl="0"/>
            <a:r>
              <a:rPr lang="en-US"/>
              <a:t>10.08.2025 r.</a:t>
            </a:r>
          </a:p>
        </p:txBody>
      </p:sp>
      <p:sp>
        <p:nvSpPr>
          <p:cNvPr id="5" name="Stopka — symbol zastępczy 4">
            <a:extLst>
              <a:ext uri="{FF2B5EF4-FFF2-40B4-BE49-F238E27FC236}">
                <a16:creationId xmlns:a16="http://schemas.microsoft.com/office/drawing/2014/main" id="{B17E6B5E-6174-FD5C-41E8-FFC44C650D7E}"/>
              </a:ext>
            </a:extLst>
          </p:cNvPr>
          <p:cNvSpPr>
            <a:spLocks noGrp="1"/>
          </p:cNvSpPr>
          <p:nvPr>
            <p:ph type="ftr" sz="quarter" idx="11"/>
          </p:nvPr>
        </p:nvSpPr>
        <p:spPr/>
        <p:txBody>
          <a:bodyPr rtlCol="0"/>
          <a:lstStyle/>
          <a:p>
            <a:pPr rtl="0"/>
            <a:r>
              <a:rPr lang="pl"/>
              <a:t>Przykładowy tekst stopki</a:t>
            </a:r>
          </a:p>
        </p:txBody>
      </p:sp>
      <p:sp>
        <p:nvSpPr>
          <p:cNvPr id="6" name="Numer slajdu — symbol zastępczy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rtlCol="0"/>
          <a:lstStyle/>
          <a:p>
            <a:pPr rtl="0"/>
            <a:fld id="{CC057153-B650-4DEB-B370-79DDCFDCE934}" type="slidenum">
              <a:rPr lang="en-US" smtClean="0"/>
              <a:t>‹#›</a:t>
            </a:fld>
            <a:endParaRPr lang="en-US"/>
          </a:p>
        </p:txBody>
      </p:sp>
      <p:sp>
        <p:nvSpPr>
          <p:cNvPr id="7" name="Prostokąt 6">
            <a:extLst>
              <a:ext uri="{FF2B5EF4-FFF2-40B4-BE49-F238E27FC236}">
                <a16:creationId xmlns:a16="http://schemas.microsoft.com/office/drawing/2014/main" id="{AC26287E-A219-F520-0726-BDFF3D7A4E02}"/>
              </a:ext>
            </a:extLst>
          </p:cNvPr>
          <p:cNvSpPr/>
          <p:nvPr userDrawn="1"/>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10478754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Zawartość z obrazem 3">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AF3BB49-A328-F121-7F27-DEB7C3CC2B0F}"/>
              </a:ext>
            </a:extLst>
          </p:cNvPr>
          <p:cNvSpPr>
            <a:spLocks noGrp="1"/>
          </p:cNvSpPr>
          <p:nvPr>
            <p:ph type="title"/>
          </p:nvPr>
        </p:nvSpPr>
        <p:spPr>
          <a:xfrm>
            <a:off x="795527" y="5024647"/>
            <a:ext cx="3739896" cy="1207851"/>
          </a:xfrm>
        </p:spPr>
        <p:txBody>
          <a:bodyPr rtlCol="0" anchor="ctr">
            <a:normAutofit/>
          </a:bodyPr>
          <a:lstStyle>
            <a:lvl1pPr>
              <a:defRPr sz="3200"/>
            </a:lvl1pPr>
          </a:lstStyle>
          <a:p>
            <a:pPr rtl="0"/>
            <a:r>
              <a:rPr lang="pl"/>
              <a:t>Kliknij, aby edytować styl wzorca tytułu</a:t>
            </a:r>
          </a:p>
        </p:txBody>
      </p:sp>
      <p:sp>
        <p:nvSpPr>
          <p:cNvPr id="15" name="Obraz — symbol zastępczy 10">
            <a:extLst>
              <a:ext uri="{FF2B5EF4-FFF2-40B4-BE49-F238E27FC236}">
                <a16:creationId xmlns:a16="http://schemas.microsoft.com/office/drawing/2014/main" id="{590F4507-3E12-8BCC-96C4-5E91E00DE057}"/>
              </a:ext>
            </a:extLst>
          </p:cNvPr>
          <p:cNvSpPr>
            <a:spLocks noGrp="1"/>
          </p:cNvSpPr>
          <p:nvPr>
            <p:ph type="pic" sz="quarter" idx="18" hasCustomPrompt="1"/>
          </p:nvPr>
        </p:nvSpPr>
        <p:spPr>
          <a:xfrm>
            <a:off x="348996" y="357974"/>
            <a:ext cx="11494008" cy="4270248"/>
          </a:xfrm>
          <a:blipFill dpi="0" rotWithShape="1">
            <a:blip r:embed="rId2">
              <a:alphaModFix amt="50000"/>
              <a:extLst>
                <a:ext uri="{28A0092B-C50C-407E-A947-70E740481C1C}">
                  <a14:useLocalDpi xmlns:a14="http://schemas.microsoft.com/office/drawing/2010/main" val="0"/>
                </a:ext>
              </a:extLst>
            </a:blip>
            <a:srcRect/>
            <a:stretch>
              <a:fillRect/>
            </a:stretch>
          </a:blipFill>
          <a:ln w="19050">
            <a:noFill/>
            <a:miter lim="800000"/>
          </a:ln>
        </p:spPr>
        <p:txBody>
          <a:bodyPr rtlCol="0"/>
          <a:lstStyle>
            <a:lvl1pPr marL="0" indent="0">
              <a:buNone/>
              <a:defRPr/>
            </a:lvl1pPr>
          </a:lstStyle>
          <a:p>
            <a:pPr rtl="0"/>
            <a:r>
              <a:rPr lang="pl"/>
              <a:t> </a:t>
            </a:r>
          </a:p>
        </p:txBody>
      </p:sp>
      <p:sp>
        <p:nvSpPr>
          <p:cNvPr id="8" name="Zawartość — symbol zastępczy 7">
            <a:extLst>
              <a:ext uri="{FF2B5EF4-FFF2-40B4-BE49-F238E27FC236}">
                <a16:creationId xmlns:a16="http://schemas.microsoft.com/office/drawing/2014/main" id="{C3D15418-1E32-0501-0E66-54FC2DD08E39}"/>
              </a:ext>
            </a:extLst>
          </p:cNvPr>
          <p:cNvSpPr>
            <a:spLocks noGrp="1"/>
          </p:cNvSpPr>
          <p:nvPr>
            <p:ph sz="quarter" idx="14"/>
          </p:nvPr>
        </p:nvSpPr>
        <p:spPr>
          <a:xfrm>
            <a:off x="5349240" y="5024647"/>
            <a:ext cx="6041938" cy="1207851"/>
          </a:xfrm>
        </p:spPr>
        <p:txBody>
          <a:bodyPr rtlCol="0" anchor="ctr">
            <a:noAutofit/>
          </a:bodyPr>
          <a:lstStyle>
            <a:lvl1pPr marL="0" indent="0">
              <a:buFont typeface="Arial" panose="020B0604020202020204" pitchFamily="34" charset="0"/>
              <a:buNone/>
              <a:defRPr sz="14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rtl="0"/>
            <a:r>
              <a:rPr lang="pl"/>
              <a:t>Kliknij, aby edytować style wzorców tekstu</a:t>
            </a:r>
          </a:p>
          <a:p>
            <a:pPr lvl="1" rtl="0"/>
            <a:r>
              <a:rPr lang="pl"/>
              <a:t>Drugi poziom</a:t>
            </a:r>
          </a:p>
          <a:p>
            <a:pPr lvl="2" rtl="0"/>
            <a:r>
              <a:rPr lang="pl"/>
              <a:t>Trzeci poziom</a:t>
            </a:r>
          </a:p>
          <a:p>
            <a:pPr lvl="3" rtl="0"/>
            <a:r>
              <a:rPr lang="pl"/>
              <a:t>Czwarty poziom</a:t>
            </a:r>
          </a:p>
          <a:p>
            <a:pPr lvl="4" rtl="0"/>
            <a:r>
              <a:rPr lang="pl"/>
              <a:t>Piąty poziom</a:t>
            </a:r>
          </a:p>
        </p:txBody>
      </p:sp>
      <p:sp>
        <p:nvSpPr>
          <p:cNvPr id="5" name="Data — symbol zastępczy 4">
            <a:extLst>
              <a:ext uri="{FF2B5EF4-FFF2-40B4-BE49-F238E27FC236}">
                <a16:creationId xmlns:a16="http://schemas.microsoft.com/office/drawing/2014/main" id="{897D0B7E-1A60-DA52-6965-92412B1C2F9F}"/>
              </a:ext>
            </a:extLst>
          </p:cNvPr>
          <p:cNvSpPr>
            <a:spLocks noGrp="1"/>
          </p:cNvSpPr>
          <p:nvPr>
            <p:ph type="dt" sz="half" idx="10"/>
          </p:nvPr>
        </p:nvSpPr>
        <p:spPr/>
        <p:txBody>
          <a:bodyPr rtlCol="0"/>
          <a:lstStyle/>
          <a:p>
            <a:pPr rtl="0"/>
            <a:r>
              <a:rPr lang="en-US"/>
              <a:t>10.08.2025 r.</a:t>
            </a:r>
          </a:p>
        </p:txBody>
      </p:sp>
      <p:sp>
        <p:nvSpPr>
          <p:cNvPr id="6" name="Stopka — symbol zastępczy 5">
            <a:extLst>
              <a:ext uri="{FF2B5EF4-FFF2-40B4-BE49-F238E27FC236}">
                <a16:creationId xmlns:a16="http://schemas.microsoft.com/office/drawing/2014/main" id="{C2BDD5A2-CE3E-3215-6DAA-F75C0D1229DA}"/>
              </a:ext>
            </a:extLst>
          </p:cNvPr>
          <p:cNvSpPr>
            <a:spLocks noGrp="1"/>
          </p:cNvSpPr>
          <p:nvPr>
            <p:ph type="ftr" sz="quarter" idx="11"/>
          </p:nvPr>
        </p:nvSpPr>
        <p:spPr/>
        <p:txBody>
          <a:bodyPr rtlCol="0"/>
          <a:lstStyle/>
          <a:p>
            <a:pPr rtl="0"/>
            <a:r>
              <a:rPr lang="pl"/>
              <a:t>Przykładowy tekst stopki</a:t>
            </a:r>
          </a:p>
        </p:txBody>
      </p:sp>
      <p:sp>
        <p:nvSpPr>
          <p:cNvPr id="7" name="Numer slajdu — symbol zastępczy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rtlCol="0"/>
          <a:lstStyle/>
          <a:p>
            <a:pPr rtl="0"/>
            <a:fld id="{CC057153-B650-4DEB-B370-79DDCFDCE934}" type="slidenum">
              <a:rPr lang="en-US" smtClean="0"/>
              <a:t>‹#›</a:t>
            </a:fld>
            <a:endParaRPr lang="en-US"/>
          </a:p>
        </p:txBody>
      </p:sp>
      <p:sp>
        <p:nvSpPr>
          <p:cNvPr id="16" name="Prostokąt 15">
            <a:extLst>
              <a:ext uri="{FF2B5EF4-FFF2-40B4-BE49-F238E27FC236}">
                <a16:creationId xmlns:a16="http://schemas.microsoft.com/office/drawing/2014/main" id="{DB72880B-AEAD-196C-0715-91B527BD2668}"/>
              </a:ext>
            </a:extLst>
          </p:cNvPr>
          <p:cNvSpPr/>
          <p:nvPr userDrawn="1"/>
        </p:nvSpPr>
        <p:spPr>
          <a:xfrm>
            <a:off x="321733" y="4758374"/>
            <a:ext cx="11527515" cy="1748562"/>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 name="Prostokąt 2">
            <a:extLst>
              <a:ext uri="{FF2B5EF4-FFF2-40B4-BE49-F238E27FC236}">
                <a16:creationId xmlns:a16="http://schemas.microsoft.com/office/drawing/2014/main" id="{3EBCA5AC-C8BF-B7FA-04BB-F8A5A14F6F64}"/>
              </a:ext>
            </a:extLst>
          </p:cNvPr>
          <p:cNvSpPr/>
          <p:nvPr userDrawn="1"/>
        </p:nvSpPr>
        <p:spPr>
          <a:xfrm>
            <a:off x="337456" y="351064"/>
            <a:ext cx="11511792" cy="4284068"/>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290075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Zawartość z obrazem 4">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AF3BB49-A328-F121-7F27-DEB7C3CC2B0F}"/>
              </a:ext>
            </a:extLst>
          </p:cNvPr>
          <p:cNvSpPr>
            <a:spLocks noGrp="1"/>
          </p:cNvSpPr>
          <p:nvPr>
            <p:ph type="title"/>
          </p:nvPr>
        </p:nvSpPr>
        <p:spPr>
          <a:xfrm>
            <a:off x="7204306" y="817137"/>
            <a:ext cx="4192166" cy="1527048"/>
          </a:xfrm>
        </p:spPr>
        <p:txBody>
          <a:bodyPr rtlCol="0" anchor="b"/>
          <a:lstStyle>
            <a:lvl1pPr>
              <a:defRPr sz="3600"/>
            </a:lvl1pPr>
          </a:lstStyle>
          <a:p>
            <a:pPr rtl="0"/>
            <a:r>
              <a:rPr lang="pl"/>
              <a:t>Kliknij, aby edytować styl wzorca tytułu</a:t>
            </a:r>
          </a:p>
        </p:txBody>
      </p:sp>
      <p:sp>
        <p:nvSpPr>
          <p:cNvPr id="9" name="Obraz — symbol zastępczy 10">
            <a:extLst>
              <a:ext uri="{FF2B5EF4-FFF2-40B4-BE49-F238E27FC236}">
                <a16:creationId xmlns:a16="http://schemas.microsoft.com/office/drawing/2014/main" id="{442F0537-AA35-B27C-CAD5-3F9A4EAC9204}"/>
              </a:ext>
            </a:extLst>
          </p:cNvPr>
          <p:cNvSpPr>
            <a:spLocks noGrp="1"/>
          </p:cNvSpPr>
          <p:nvPr>
            <p:ph type="pic" sz="quarter" idx="18" hasCustomPrompt="1"/>
          </p:nvPr>
        </p:nvSpPr>
        <p:spPr>
          <a:xfrm>
            <a:off x="349839" y="361188"/>
            <a:ext cx="6272784" cy="6135624"/>
          </a:xfrm>
          <a:blipFill>
            <a:blip r:embed="rId2">
              <a:alphaModFix amt="70000"/>
              <a:extLst>
                <a:ext uri="{28A0092B-C50C-407E-A947-70E740481C1C}">
                  <a14:useLocalDpi xmlns:a14="http://schemas.microsoft.com/office/drawing/2010/main" val="0"/>
                </a:ext>
              </a:extLst>
            </a:blip>
            <a:stretch>
              <a:fillRect/>
            </a:stretch>
          </a:blipFill>
          <a:ln w="19050">
            <a:noFill/>
            <a:miter lim="800000"/>
          </a:ln>
        </p:spPr>
        <p:txBody>
          <a:bodyPr rtlCol="0"/>
          <a:lstStyle>
            <a:lvl1pPr marL="0" indent="0">
              <a:buNone/>
              <a:defRPr/>
            </a:lvl1pPr>
          </a:lstStyle>
          <a:p>
            <a:pPr rtl="0"/>
            <a:r>
              <a:rPr lang="pl"/>
              <a:t> </a:t>
            </a:r>
          </a:p>
        </p:txBody>
      </p:sp>
      <p:sp>
        <p:nvSpPr>
          <p:cNvPr id="4" name="Prostokąt 3">
            <a:extLst>
              <a:ext uri="{FF2B5EF4-FFF2-40B4-BE49-F238E27FC236}">
                <a16:creationId xmlns:a16="http://schemas.microsoft.com/office/drawing/2014/main" id="{7C79C53C-82C0-3F48-BA66-E452F8835C0C}"/>
              </a:ext>
            </a:extLst>
          </p:cNvPr>
          <p:cNvSpPr/>
          <p:nvPr userDrawn="1"/>
        </p:nvSpPr>
        <p:spPr>
          <a:xfrm>
            <a:off x="337458" y="351064"/>
            <a:ext cx="6297546" cy="615587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8" name="Zawartość — symbol zastępczy 7">
            <a:extLst>
              <a:ext uri="{FF2B5EF4-FFF2-40B4-BE49-F238E27FC236}">
                <a16:creationId xmlns:a16="http://schemas.microsoft.com/office/drawing/2014/main" id="{7FF0220E-48F8-B4D9-19DE-7B457C3C221C}"/>
              </a:ext>
            </a:extLst>
          </p:cNvPr>
          <p:cNvSpPr>
            <a:spLocks noGrp="1"/>
          </p:cNvSpPr>
          <p:nvPr>
            <p:ph sz="quarter" idx="14"/>
          </p:nvPr>
        </p:nvSpPr>
        <p:spPr>
          <a:xfrm>
            <a:off x="7204234" y="2637763"/>
            <a:ext cx="4192899" cy="3411099"/>
          </a:xfrm>
        </p:spPr>
        <p:txBody>
          <a:bodyPr rtlCol="0"/>
          <a:lstStyle>
            <a:lvl1pPr>
              <a:defRPr sz="1400"/>
            </a:lvl1pPr>
            <a:lvl2pPr>
              <a:defRPr sz="1400"/>
            </a:lvl2pPr>
            <a:lvl3pPr>
              <a:defRPr sz="1400"/>
            </a:lvl3pPr>
            <a:lvl4pPr>
              <a:defRPr sz="1400"/>
            </a:lvl4pPr>
            <a:lvl5pPr>
              <a:defRPr sz="1400"/>
            </a:lvl5pPr>
          </a:lstStyle>
          <a:p>
            <a:pPr lvl="0" rtl="0"/>
            <a:r>
              <a:rPr lang="pl"/>
              <a:t>Kliknij, aby edytować style wzorców tekstu</a:t>
            </a:r>
          </a:p>
          <a:p>
            <a:pPr lvl="1" rtl="0"/>
            <a:r>
              <a:rPr lang="pl"/>
              <a:t>Drugi poziom</a:t>
            </a:r>
          </a:p>
          <a:p>
            <a:pPr lvl="2" rtl="0"/>
            <a:r>
              <a:rPr lang="pl"/>
              <a:t>Trzeci poziom</a:t>
            </a:r>
          </a:p>
          <a:p>
            <a:pPr lvl="3" rtl="0"/>
            <a:r>
              <a:rPr lang="pl"/>
              <a:t>Czwarty poziom</a:t>
            </a:r>
          </a:p>
          <a:p>
            <a:pPr lvl="4" rtl="0"/>
            <a:r>
              <a:rPr lang="pl"/>
              <a:t>Piąty poziom</a:t>
            </a:r>
          </a:p>
        </p:txBody>
      </p:sp>
      <p:sp>
        <p:nvSpPr>
          <p:cNvPr id="3" name="Prostokąt 2">
            <a:extLst>
              <a:ext uri="{FF2B5EF4-FFF2-40B4-BE49-F238E27FC236}">
                <a16:creationId xmlns:a16="http://schemas.microsoft.com/office/drawing/2014/main" id="{D029C0DC-4CF1-BF5F-9799-7F5EFFD594AE}"/>
              </a:ext>
            </a:extLst>
          </p:cNvPr>
          <p:cNvSpPr/>
          <p:nvPr userDrawn="1"/>
        </p:nvSpPr>
        <p:spPr>
          <a:xfrm>
            <a:off x="6751530" y="351065"/>
            <a:ext cx="5097718"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 name="Data — symbol zastępczy 4">
            <a:extLst>
              <a:ext uri="{FF2B5EF4-FFF2-40B4-BE49-F238E27FC236}">
                <a16:creationId xmlns:a16="http://schemas.microsoft.com/office/drawing/2014/main" id="{10C5241C-A695-5757-744E-AB1824BCED7B}"/>
              </a:ext>
            </a:extLst>
          </p:cNvPr>
          <p:cNvSpPr>
            <a:spLocks noGrp="1"/>
          </p:cNvSpPr>
          <p:nvPr>
            <p:ph type="dt" sz="half" idx="19"/>
          </p:nvPr>
        </p:nvSpPr>
        <p:spPr/>
        <p:txBody>
          <a:bodyPr rtlCol="0"/>
          <a:lstStyle/>
          <a:p>
            <a:pPr rtl="0"/>
            <a:r>
              <a:rPr lang="en-US"/>
              <a:t>10.08.2025 r.</a:t>
            </a:r>
          </a:p>
        </p:txBody>
      </p:sp>
      <p:sp>
        <p:nvSpPr>
          <p:cNvPr id="6" name="Stopka — symbol zastępczy 5">
            <a:extLst>
              <a:ext uri="{FF2B5EF4-FFF2-40B4-BE49-F238E27FC236}">
                <a16:creationId xmlns:a16="http://schemas.microsoft.com/office/drawing/2014/main" id="{B486C41F-1C9D-B14A-9954-F5ED7CA31A56}"/>
              </a:ext>
            </a:extLst>
          </p:cNvPr>
          <p:cNvSpPr>
            <a:spLocks noGrp="1"/>
          </p:cNvSpPr>
          <p:nvPr>
            <p:ph type="ftr" sz="quarter" idx="20"/>
          </p:nvPr>
        </p:nvSpPr>
        <p:spPr/>
        <p:txBody>
          <a:bodyPr rtlCol="0"/>
          <a:lstStyle/>
          <a:p>
            <a:pPr rtl="0"/>
            <a:r>
              <a:rPr lang="pl"/>
              <a:t>Przykładowy tekst stopki</a:t>
            </a:r>
            <a:endParaRPr lang="en-US"/>
          </a:p>
        </p:txBody>
      </p:sp>
      <p:sp>
        <p:nvSpPr>
          <p:cNvPr id="7" name="Numer slajdu — symbol zastępczy 6">
            <a:extLst>
              <a:ext uri="{FF2B5EF4-FFF2-40B4-BE49-F238E27FC236}">
                <a16:creationId xmlns:a16="http://schemas.microsoft.com/office/drawing/2014/main" id="{FFFE49CA-E378-F621-C4C4-6F60EA26E6D5}"/>
              </a:ext>
            </a:extLst>
          </p:cNvPr>
          <p:cNvSpPr>
            <a:spLocks noGrp="1"/>
          </p:cNvSpPr>
          <p:nvPr>
            <p:ph type="sldNum" sz="quarter" idx="21"/>
          </p:nvPr>
        </p:nvSpPr>
        <p:spPr/>
        <p:txBody>
          <a:bodyPr rtlCol="0"/>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1900928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Zawartość z obrazem 5">
    <p:spTree>
      <p:nvGrpSpPr>
        <p:cNvPr id="1" name=""/>
        <p:cNvGrpSpPr/>
        <p:nvPr/>
      </p:nvGrpSpPr>
      <p:grpSpPr>
        <a:xfrm>
          <a:off x="0" y="0"/>
          <a:ext cx="0" cy="0"/>
          <a:chOff x="0" y="0"/>
          <a:chExt cx="0" cy="0"/>
        </a:xfrm>
      </p:grpSpPr>
      <p:sp>
        <p:nvSpPr>
          <p:cNvPr id="17" name="Tytuł 1">
            <a:extLst>
              <a:ext uri="{FF2B5EF4-FFF2-40B4-BE49-F238E27FC236}">
                <a16:creationId xmlns:a16="http://schemas.microsoft.com/office/drawing/2014/main" id="{D9A0B94D-2DD1-875D-B541-D604110F25F1}"/>
              </a:ext>
            </a:extLst>
          </p:cNvPr>
          <p:cNvSpPr>
            <a:spLocks noGrp="1"/>
          </p:cNvSpPr>
          <p:nvPr>
            <p:ph type="title"/>
          </p:nvPr>
        </p:nvSpPr>
        <p:spPr>
          <a:xfrm>
            <a:off x="819372" y="817137"/>
            <a:ext cx="4337407" cy="1527048"/>
          </a:xfrm>
        </p:spPr>
        <p:txBody>
          <a:bodyPr rtlCol="0" anchor="b"/>
          <a:lstStyle>
            <a:lvl1pPr>
              <a:defRPr sz="3600"/>
            </a:lvl1pPr>
          </a:lstStyle>
          <a:p>
            <a:pPr rtl="0"/>
            <a:r>
              <a:rPr lang="pl"/>
              <a:t>Kliknij, aby edytować styl wzorca tytułu</a:t>
            </a:r>
          </a:p>
        </p:txBody>
      </p:sp>
      <p:sp>
        <p:nvSpPr>
          <p:cNvPr id="16" name="Zawartość — symbol zastępczy 7">
            <a:extLst>
              <a:ext uri="{FF2B5EF4-FFF2-40B4-BE49-F238E27FC236}">
                <a16:creationId xmlns:a16="http://schemas.microsoft.com/office/drawing/2014/main" id="{21D88E16-573F-A597-7EE7-887CF9D8D3F1}"/>
              </a:ext>
            </a:extLst>
          </p:cNvPr>
          <p:cNvSpPr>
            <a:spLocks noGrp="1"/>
          </p:cNvSpPr>
          <p:nvPr>
            <p:ph sz="quarter" idx="14"/>
          </p:nvPr>
        </p:nvSpPr>
        <p:spPr>
          <a:xfrm>
            <a:off x="819301" y="2637763"/>
            <a:ext cx="4338165" cy="3411099"/>
          </a:xfrm>
        </p:spPr>
        <p:txBody>
          <a:bodyPr rtlCol="0"/>
          <a:lstStyle/>
          <a:p>
            <a:pPr lvl="0" rtl="0"/>
            <a:r>
              <a:rPr lang="pl"/>
              <a:t>Kliknij, aby edytować style wzorców tekstu</a:t>
            </a:r>
          </a:p>
          <a:p>
            <a:pPr lvl="1" rtl="0"/>
            <a:r>
              <a:rPr lang="pl"/>
              <a:t>Drugi poziom</a:t>
            </a:r>
          </a:p>
          <a:p>
            <a:pPr lvl="2" rtl="0"/>
            <a:r>
              <a:rPr lang="pl"/>
              <a:t>Trzeci poziom</a:t>
            </a:r>
          </a:p>
          <a:p>
            <a:pPr lvl="3" rtl="0"/>
            <a:r>
              <a:rPr lang="pl"/>
              <a:t>Czwarty poziom</a:t>
            </a:r>
          </a:p>
          <a:p>
            <a:pPr lvl="4" rtl="0"/>
            <a:r>
              <a:rPr lang="pl"/>
              <a:t>Piąty poziom</a:t>
            </a:r>
          </a:p>
        </p:txBody>
      </p:sp>
      <p:sp>
        <p:nvSpPr>
          <p:cNvPr id="9" name="Obraz — symbol zastępczy 10">
            <a:extLst>
              <a:ext uri="{FF2B5EF4-FFF2-40B4-BE49-F238E27FC236}">
                <a16:creationId xmlns:a16="http://schemas.microsoft.com/office/drawing/2014/main" id="{6A972FDA-9B64-2E1F-84D9-B8941D9AC82B}"/>
              </a:ext>
            </a:extLst>
          </p:cNvPr>
          <p:cNvSpPr>
            <a:spLocks noGrp="1"/>
          </p:cNvSpPr>
          <p:nvPr>
            <p:ph type="pic" sz="quarter" idx="18" hasCustomPrompt="1"/>
          </p:nvPr>
        </p:nvSpPr>
        <p:spPr>
          <a:xfrm>
            <a:off x="5752063" y="361188"/>
            <a:ext cx="6089904" cy="6135624"/>
          </a:xfrm>
          <a:blipFill>
            <a:blip r:embed="rId2">
              <a:alphaModFix amt="70000"/>
              <a:extLst>
                <a:ext uri="{28A0092B-C50C-407E-A947-70E740481C1C}">
                  <a14:useLocalDpi xmlns:a14="http://schemas.microsoft.com/office/drawing/2010/main" val="0"/>
                </a:ext>
              </a:extLst>
            </a:blip>
            <a:stretch>
              <a:fillRect/>
            </a:stretch>
          </a:blipFill>
          <a:ln w="19050">
            <a:noFill/>
            <a:miter lim="800000"/>
          </a:ln>
        </p:spPr>
        <p:txBody>
          <a:bodyPr rtlCol="0"/>
          <a:lstStyle>
            <a:lvl1pPr marL="0" indent="0">
              <a:buNone/>
              <a:defRPr/>
            </a:lvl1pPr>
          </a:lstStyle>
          <a:p>
            <a:pPr rtl="0"/>
            <a:r>
              <a:rPr lang="pl"/>
              <a:t> </a:t>
            </a:r>
          </a:p>
        </p:txBody>
      </p:sp>
      <p:sp>
        <p:nvSpPr>
          <p:cNvPr id="4" name="Prostokąt 3">
            <a:extLst>
              <a:ext uri="{FF2B5EF4-FFF2-40B4-BE49-F238E27FC236}">
                <a16:creationId xmlns:a16="http://schemas.microsoft.com/office/drawing/2014/main" id="{6AB7641C-0FEE-FC12-84B6-FDB399A2110B}"/>
              </a:ext>
            </a:extLst>
          </p:cNvPr>
          <p:cNvSpPr/>
          <p:nvPr userDrawn="1"/>
        </p:nvSpPr>
        <p:spPr>
          <a:xfrm>
            <a:off x="337457" y="351065"/>
            <a:ext cx="5282687"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Prostokąt 5">
            <a:extLst>
              <a:ext uri="{FF2B5EF4-FFF2-40B4-BE49-F238E27FC236}">
                <a16:creationId xmlns:a16="http://schemas.microsoft.com/office/drawing/2014/main" id="{4092A368-511B-76F6-C241-598461CF9E5C}"/>
              </a:ext>
            </a:extLst>
          </p:cNvPr>
          <p:cNvSpPr/>
          <p:nvPr userDrawn="1"/>
        </p:nvSpPr>
        <p:spPr>
          <a:xfrm>
            <a:off x="5744782" y="351064"/>
            <a:ext cx="6104466" cy="615587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Data — symbol zastępczy 1">
            <a:extLst>
              <a:ext uri="{FF2B5EF4-FFF2-40B4-BE49-F238E27FC236}">
                <a16:creationId xmlns:a16="http://schemas.microsoft.com/office/drawing/2014/main" id="{83862476-C6C3-75C3-F440-74F469A967A1}"/>
              </a:ext>
            </a:extLst>
          </p:cNvPr>
          <p:cNvSpPr>
            <a:spLocks noGrp="1"/>
          </p:cNvSpPr>
          <p:nvPr>
            <p:ph type="dt" sz="half" idx="19"/>
          </p:nvPr>
        </p:nvSpPr>
        <p:spPr/>
        <p:txBody>
          <a:bodyPr rtlCol="0"/>
          <a:lstStyle/>
          <a:p>
            <a:pPr rtl="0"/>
            <a:r>
              <a:rPr lang="en-US"/>
              <a:t>10.08.2025 r.</a:t>
            </a:r>
          </a:p>
        </p:txBody>
      </p:sp>
      <p:sp>
        <p:nvSpPr>
          <p:cNvPr id="3" name="Stopka — symbol zastępczy 2">
            <a:extLst>
              <a:ext uri="{FF2B5EF4-FFF2-40B4-BE49-F238E27FC236}">
                <a16:creationId xmlns:a16="http://schemas.microsoft.com/office/drawing/2014/main" id="{E7180EED-4901-3AAF-D90A-6939CE7EFC54}"/>
              </a:ext>
            </a:extLst>
          </p:cNvPr>
          <p:cNvSpPr>
            <a:spLocks noGrp="1"/>
          </p:cNvSpPr>
          <p:nvPr>
            <p:ph type="ftr" sz="quarter" idx="20"/>
          </p:nvPr>
        </p:nvSpPr>
        <p:spPr/>
        <p:txBody>
          <a:bodyPr rtlCol="0"/>
          <a:lstStyle/>
          <a:p>
            <a:pPr rtl="0"/>
            <a:r>
              <a:rPr lang="pl"/>
              <a:t>Przykładowy tekst stopki</a:t>
            </a:r>
            <a:endParaRPr lang="en-US"/>
          </a:p>
        </p:txBody>
      </p:sp>
      <p:sp>
        <p:nvSpPr>
          <p:cNvPr id="5" name="Numer slajdu — symbol zastępczy 4">
            <a:extLst>
              <a:ext uri="{FF2B5EF4-FFF2-40B4-BE49-F238E27FC236}">
                <a16:creationId xmlns:a16="http://schemas.microsoft.com/office/drawing/2014/main" id="{5E2DB5DB-B146-43DC-2A42-3440832AACC7}"/>
              </a:ext>
            </a:extLst>
          </p:cNvPr>
          <p:cNvSpPr>
            <a:spLocks noGrp="1"/>
          </p:cNvSpPr>
          <p:nvPr>
            <p:ph type="sldNum" sz="quarter" idx="21"/>
          </p:nvPr>
        </p:nvSpPr>
        <p:spPr/>
        <p:txBody>
          <a:bodyPr rtlCol="0"/>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6643722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Zawartość z obrazem 6">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AF3BB49-A328-F121-7F27-DEB7C3CC2B0F}"/>
              </a:ext>
            </a:extLst>
          </p:cNvPr>
          <p:cNvSpPr>
            <a:spLocks noGrp="1"/>
          </p:cNvSpPr>
          <p:nvPr>
            <p:ph type="title"/>
          </p:nvPr>
        </p:nvSpPr>
        <p:spPr>
          <a:xfrm>
            <a:off x="5373949" y="819804"/>
            <a:ext cx="6022523" cy="1143000"/>
          </a:xfrm>
        </p:spPr>
        <p:txBody>
          <a:bodyPr rtlCol="0" anchor="b"/>
          <a:lstStyle/>
          <a:p>
            <a:pPr rtl="0"/>
            <a:r>
              <a:rPr lang="pl"/>
              <a:t>Kliknij, aby edytować styl wzorca tytułu</a:t>
            </a:r>
          </a:p>
        </p:txBody>
      </p:sp>
      <p:sp>
        <p:nvSpPr>
          <p:cNvPr id="12" name="Obraz — symbol zastępczy 10">
            <a:extLst>
              <a:ext uri="{FF2B5EF4-FFF2-40B4-BE49-F238E27FC236}">
                <a16:creationId xmlns:a16="http://schemas.microsoft.com/office/drawing/2014/main" id="{012C0B99-EF0E-8361-CB67-7A1CB46A5197}"/>
              </a:ext>
            </a:extLst>
          </p:cNvPr>
          <p:cNvSpPr>
            <a:spLocks noGrp="1"/>
          </p:cNvSpPr>
          <p:nvPr>
            <p:ph type="pic" sz="quarter" idx="18" hasCustomPrompt="1"/>
          </p:nvPr>
        </p:nvSpPr>
        <p:spPr>
          <a:xfrm>
            <a:off x="356616" y="361186"/>
            <a:ext cx="4434840" cy="6135624"/>
          </a:xfrm>
          <a:blipFill>
            <a:blip r:embed="rId2">
              <a:alphaModFix amt="70000"/>
              <a:extLst>
                <a:ext uri="{28A0092B-C50C-407E-A947-70E740481C1C}">
                  <a14:useLocalDpi xmlns:a14="http://schemas.microsoft.com/office/drawing/2010/main" val="0"/>
                </a:ext>
              </a:extLst>
            </a:blip>
            <a:stretch>
              <a:fillRect/>
            </a:stretch>
          </a:blipFill>
          <a:ln w="19050">
            <a:noFill/>
            <a:miter lim="800000"/>
          </a:ln>
        </p:spPr>
        <p:txBody>
          <a:bodyPr rtlCol="0"/>
          <a:lstStyle>
            <a:lvl1pPr marL="0" indent="0">
              <a:buNone/>
              <a:defRPr/>
            </a:lvl1pPr>
          </a:lstStyle>
          <a:p>
            <a:pPr rtl="0"/>
            <a:r>
              <a:rPr lang="pl"/>
              <a:t> </a:t>
            </a:r>
          </a:p>
        </p:txBody>
      </p:sp>
      <p:sp>
        <p:nvSpPr>
          <p:cNvPr id="8" name="Zawartość — symbol zastępczy 7">
            <a:extLst>
              <a:ext uri="{FF2B5EF4-FFF2-40B4-BE49-F238E27FC236}">
                <a16:creationId xmlns:a16="http://schemas.microsoft.com/office/drawing/2014/main" id="{818B74D6-CD72-B859-C229-60DB988B25E3}"/>
              </a:ext>
            </a:extLst>
          </p:cNvPr>
          <p:cNvSpPr>
            <a:spLocks noGrp="1"/>
          </p:cNvSpPr>
          <p:nvPr>
            <p:ph sz="quarter" idx="14"/>
          </p:nvPr>
        </p:nvSpPr>
        <p:spPr>
          <a:xfrm>
            <a:off x="5352341" y="2235200"/>
            <a:ext cx="6044132" cy="3802996"/>
          </a:xfrm>
        </p:spPr>
        <p:txBody>
          <a:bodyPr rtlCol="0"/>
          <a:lstStyle/>
          <a:p>
            <a:pPr lvl="0" rtl="0"/>
            <a:r>
              <a:rPr lang="pl"/>
              <a:t>Kliknij, aby edytować style wzorców tekstu</a:t>
            </a:r>
          </a:p>
          <a:p>
            <a:pPr lvl="1" rtl="0"/>
            <a:r>
              <a:rPr lang="pl"/>
              <a:t>Drugi poziom</a:t>
            </a:r>
          </a:p>
          <a:p>
            <a:pPr lvl="2" rtl="0"/>
            <a:r>
              <a:rPr lang="pl"/>
              <a:t>Trzeci poziom</a:t>
            </a:r>
          </a:p>
          <a:p>
            <a:pPr lvl="3" rtl="0"/>
            <a:r>
              <a:rPr lang="pl"/>
              <a:t>Czwarty poziom</a:t>
            </a:r>
          </a:p>
          <a:p>
            <a:pPr lvl="4" rtl="0"/>
            <a:r>
              <a:rPr lang="pl"/>
              <a:t>Piąty poziom</a:t>
            </a:r>
          </a:p>
        </p:txBody>
      </p:sp>
      <p:sp>
        <p:nvSpPr>
          <p:cNvPr id="6" name="Prostokąt 5">
            <a:extLst>
              <a:ext uri="{FF2B5EF4-FFF2-40B4-BE49-F238E27FC236}">
                <a16:creationId xmlns:a16="http://schemas.microsoft.com/office/drawing/2014/main" id="{6BA43DA6-AD92-1399-A6A7-42F89C87DC1A}"/>
              </a:ext>
            </a:extLst>
          </p:cNvPr>
          <p:cNvSpPr/>
          <p:nvPr userDrawn="1"/>
        </p:nvSpPr>
        <p:spPr>
          <a:xfrm>
            <a:off x="337455" y="351064"/>
            <a:ext cx="4462272" cy="615587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 name="Prostokąt 2">
            <a:extLst>
              <a:ext uri="{FF2B5EF4-FFF2-40B4-BE49-F238E27FC236}">
                <a16:creationId xmlns:a16="http://schemas.microsoft.com/office/drawing/2014/main" id="{8B4474DB-FD35-4937-0024-1F6311BC8B2F}"/>
              </a:ext>
            </a:extLst>
          </p:cNvPr>
          <p:cNvSpPr/>
          <p:nvPr userDrawn="1"/>
        </p:nvSpPr>
        <p:spPr>
          <a:xfrm>
            <a:off x="4915879" y="351065"/>
            <a:ext cx="6938663"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 name="Data — symbol zastępczy 4">
            <a:extLst>
              <a:ext uri="{FF2B5EF4-FFF2-40B4-BE49-F238E27FC236}">
                <a16:creationId xmlns:a16="http://schemas.microsoft.com/office/drawing/2014/main" id="{D3E7D411-4BBB-D7F2-AA01-60F0E96ADECC}"/>
              </a:ext>
            </a:extLst>
          </p:cNvPr>
          <p:cNvSpPr>
            <a:spLocks noGrp="1"/>
          </p:cNvSpPr>
          <p:nvPr>
            <p:ph type="dt" sz="half" idx="19"/>
          </p:nvPr>
        </p:nvSpPr>
        <p:spPr>
          <a:xfrm>
            <a:off x="5349240" y="6498770"/>
            <a:ext cx="1328651" cy="359229"/>
          </a:xfrm>
        </p:spPr>
        <p:txBody>
          <a:bodyPr rtlCol="0"/>
          <a:lstStyle/>
          <a:p>
            <a:pPr rtl="0"/>
            <a:r>
              <a:rPr lang="en-US"/>
              <a:t>10.08.2025 r.</a:t>
            </a:r>
          </a:p>
        </p:txBody>
      </p:sp>
      <p:sp>
        <p:nvSpPr>
          <p:cNvPr id="7" name="Stopka — symbol zastępczy 6">
            <a:extLst>
              <a:ext uri="{FF2B5EF4-FFF2-40B4-BE49-F238E27FC236}">
                <a16:creationId xmlns:a16="http://schemas.microsoft.com/office/drawing/2014/main" id="{7EADEDE4-1283-DC77-8774-CE66A7FCFC57}"/>
              </a:ext>
            </a:extLst>
          </p:cNvPr>
          <p:cNvSpPr>
            <a:spLocks noGrp="1"/>
          </p:cNvSpPr>
          <p:nvPr>
            <p:ph type="ftr" sz="quarter" idx="20"/>
          </p:nvPr>
        </p:nvSpPr>
        <p:spPr/>
        <p:txBody>
          <a:bodyPr rtlCol="0"/>
          <a:lstStyle/>
          <a:p>
            <a:pPr rtl="0"/>
            <a:r>
              <a:rPr lang="pl"/>
              <a:t>Przykładowy tekst stopki</a:t>
            </a:r>
            <a:endParaRPr lang="en-US"/>
          </a:p>
        </p:txBody>
      </p:sp>
      <p:sp>
        <p:nvSpPr>
          <p:cNvPr id="11" name="Numer slajdu — symbol zastępczy 10">
            <a:extLst>
              <a:ext uri="{FF2B5EF4-FFF2-40B4-BE49-F238E27FC236}">
                <a16:creationId xmlns:a16="http://schemas.microsoft.com/office/drawing/2014/main" id="{C4205AEA-132E-F82A-F279-CF7FB6417B91}"/>
              </a:ext>
            </a:extLst>
          </p:cNvPr>
          <p:cNvSpPr>
            <a:spLocks noGrp="1"/>
          </p:cNvSpPr>
          <p:nvPr>
            <p:ph type="sldNum" sz="quarter" idx="21"/>
          </p:nvPr>
        </p:nvSpPr>
        <p:spPr/>
        <p:txBody>
          <a:bodyPr rtlCol="0"/>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17573198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Zawartość z obrazem 7">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AF3BB49-A328-F121-7F27-DEB7C3CC2B0F}"/>
              </a:ext>
            </a:extLst>
          </p:cNvPr>
          <p:cNvSpPr>
            <a:spLocks noGrp="1"/>
          </p:cNvSpPr>
          <p:nvPr>
            <p:ph type="title"/>
          </p:nvPr>
        </p:nvSpPr>
        <p:spPr>
          <a:xfrm>
            <a:off x="796708" y="826408"/>
            <a:ext cx="6022524" cy="1143000"/>
          </a:xfrm>
        </p:spPr>
        <p:txBody>
          <a:bodyPr rtlCol="0" anchor="b"/>
          <a:lstStyle/>
          <a:p>
            <a:pPr rtl="0"/>
            <a:r>
              <a:rPr lang="pl"/>
              <a:t>Kliknij, aby edytować styl wzorca tytułu</a:t>
            </a:r>
          </a:p>
        </p:txBody>
      </p:sp>
      <p:sp>
        <p:nvSpPr>
          <p:cNvPr id="8" name="Zawartość — symbol zastępczy 7">
            <a:extLst>
              <a:ext uri="{FF2B5EF4-FFF2-40B4-BE49-F238E27FC236}">
                <a16:creationId xmlns:a16="http://schemas.microsoft.com/office/drawing/2014/main" id="{07755DB3-9272-8E5E-039F-AC14A2C07898}"/>
              </a:ext>
            </a:extLst>
          </p:cNvPr>
          <p:cNvSpPr>
            <a:spLocks noGrp="1"/>
          </p:cNvSpPr>
          <p:nvPr>
            <p:ph sz="quarter" idx="14"/>
          </p:nvPr>
        </p:nvSpPr>
        <p:spPr>
          <a:xfrm>
            <a:off x="796834" y="2243328"/>
            <a:ext cx="6022524" cy="3805534"/>
          </a:xfrm>
        </p:spPr>
        <p:txBody>
          <a:bodyPr rtlCol="0"/>
          <a:lstStyle/>
          <a:p>
            <a:pPr lvl="0" rtl="0"/>
            <a:r>
              <a:rPr lang="pl"/>
              <a:t>Kliknij, aby edytować style wzorców tekstu</a:t>
            </a:r>
          </a:p>
          <a:p>
            <a:pPr lvl="1" rtl="0"/>
            <a:r>
              <a:rPr lang="pl"/>
              <a:t>Drugi poziom</a:t>
            </a:r>
          </a:p>
          <a:p>
            <a:pPr lvl="2" rtl="0"/>
            <a:r>
              <a:rPr lang="pl"/>
              <a:t>Trzeci poziom</a:t>
            </a:r>
          </a:p>
          <a:p>
            <a:pPr lvl="3" rtl="0"/>
            <a:r>
              <a:rPr lang="pl"/>
              <a:t>Czwarty poziom</a:t>
            </a:r>
          </a:p>
          <a:p>
            <a:pPr lvl="4" rtl="0"/>
            <a:r>
              <a:rPr lang="pl"/>
              <a:t>Piąty poziom</a:t>
            </a:r>
          </a:p>
        </p:txBody>
      </p:sp>
      <p:sp>
        <p:nvSpPr>
          <p:cNvPr id="5" name="Obraz — symbol zastępczy 10">
            <a:extLst>
              <a:ext uri="{FF2B5EF4-FFF2-40B4-BE49-F238E27FC236}">
                <a16:creationId xmlns:a16="http://schemas.microsoft.com/office/drawing/2014/main" id="{13B8FE68-7B6E-3218-44A6-F1880E54EE81}"/>
              </a:ext>
            </a:extLst>
          </p:cNvPr>
          <p:cNvSpPr>
            <a:spLocks noGrp="1"/>
          </p:cNvSpPr>
          <p:nvPr>
            <p:ph type="pic" sz="quarter" idx="18" hasCustomPrompt="1"/>
          </p:nvPr>
        </p:nvSpPr>
        <p:spPr>
          <a:xfrm>
            <a:off x="7401964" y="361186"/>
            <a:ext cx="4434840" cy="6135624"/>
          </a:xfrm>
          <a:blipFill>
            <a:blip r:embed="rId2">
              <a:alphaModFix amt="70000"/>
              <a:extLst>
                <a:ext uri="{28A0092B-C50C-407E-A947-70E740481C1C}">
                  <a14:useLocalDpi xmlns:a14="http://schemas.microsoft.com/office/drawing/2010/main" val="0"/>
                </a:ext>
              </a:extLst>
            </a:blip>
            <a:stretch>
              <a:fillRect/>
            </a:stretch>
          </a:blipFill>
          <a:ln w="19050">
            <a:noFill/>
            <a:miter lim="800000"/>
          </a:ln>
        </p:spPr>
        <p:txBody>
          <a:bodyPr rtlCol="0"/>
          <a:lstStyle>
            <a:lvl1pPr marL="0" indent="0">
              <a:buNone/>
              <a:defRPr/>
            </a:lvl1pPr>
          </a:lstStyle>
          <a:p>
            <a:pPr rtl="0"/>
            <a:r>
              <a:rPr lang="pl"/>
              <a:t> </a:t>
            </a:r>
          </a:p>
        </p:txBody>
      </p:sp>
      <p:sp>
        <p:nvSpPr>
          <p:cNvPr id="3" name="Prostokąt 2">
            <a:extLst>
              <a:ext uri="{FF2B5EF4-FFF2-40B4-BE49-F238E27FC236}">
                <a16:creationId xmlns:a16="http://schemas.microsoft.com/office/drawing/2014/main" id="{519D2FFC-2E73-8E67-42FD-E85E9D7166B6}"/>
              </a:ext>
            </a:extLst>
          </p:cNvPr>
          <p:cNvSpPr/>
          <p:nvPr userDrawn="1"/>
        </p:nvSpPr>
        <p:spPr>
          <a:xfrm>
            <a:off x="337457" y="351065"/>
            <a:ext cx="6939845"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Prostokąt 3">
            <a:extLst>
              <a:ext uri="{FF2B5EF4-FFF2-40B4-BE49-F238E27FC236}">
                <a16:creationId xmlns:a16="http://schemas.microsoft.com/office/drawing/2014/main" id="{4B0B6AB1-45E0-8ED2-07D0-7F09A97072E8}"/>
              </a:ext>
            </a:extLst>
          </p:cNvPr>
          <p:cNvSpPr/>
          <p:nvPr userDrawn="1"/>
        </p:nvSpPr>
        <p:spPr>
          <a:xfrm>
            <a:off x="7392820" y="351063"/>
            <a:ext cx="4453128"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Data — symbol zastępczy 5">
            <a:extLst>
              <a:ext uri="{FF2B5EF4-FFF2-40B4-BE49-F238E27FC236}">
                <a16:creationId xmlns:a16="http://schemas.microsoft.com/office/drawing/2014/main" id="{66BCA70D-4E1A-9515-CF3A-C9ADDAEA5180}"/>
              </a:ext>
            </a:extLst>
          </p:cNvPr>
          <p:cNvSpPr>
            <a:spLocks noGrp="1"/>
          </p:cNvSpPr>
          <p:nvPr>
            <p:ph type="dt" sz="half" idx="19"/>
          </p:nvPr>
        </p:nvSpPr>
        <p:spPr/>
        <p:txBody>
          <a:bodyPr rtlCol="0"/>
          <a:lstStyle/>
          <a:p>
            <a:pPr rtl="0"/>
            <a:r>
              <a:rPr lang="en-US"/>
              <a:t>10.08.2025 r.</a:t>
            </a:r>
          </a:p>
        </p:txBody>
      </p:sp>
      <p:sp>
        <p:nvSpPr>
          <p:cNvPr id="7" name="Stopka — symbol zastępczy 6">
            <a:extLst>
              <a:ext uri="{FF2B5EF4-FFF2-40B4-BE49-F238E27FC236}">
                <a16:creationId xmlns:a16="http://schemas.microsoft.com/office/drawing/2014/main" id="{6CE00F06-2901-FA79-7DB4-8439628B19A8}"/>
              </a:ext>
            </a:extLst>
          </p:cNvPr>
          <p:cNvSpPr>
            <a:spLocks noGrp="1"/>
          </p:cNvSpPr>
          <p:nvPr>
            <p:ph type="ftr" sz="quarter" idx="20"/>
          </p:nvPr>
        </p:nvSpPr>
        <p:spPr/>
        <p:txBody>
          <a:bodyPr rtlCol="0"/>
          <a:lstStyle/>
          <a:p>
            <a:pPr rtl="0"/>
            <a:r>
              <a:rPr lang="pl"/>
              <a:t>Przykładowy tekst stopki</a:t>
            </a:r>
            <a:endParaRPr lang="en-US"/>
          </a:p>
        </p:txBody>
      </p:sp>
      <p:sp>
        <p:nvSpPr>
          <p:cNvPr id="9" name="Numer slajdu — symbol zastępczy 8">
            <a:extLst>
              <a:ext uri="{FF2B5EF4-FFF2-40B4-BE49-F238E27FC236}">
                <a16:creationId xmlns:a16="http://schemas.microsoft.com/office/drawing/2014/main" id="{3892C729-DF2C-B480-6535-64FC89E4561A}"/>
              </a:ext>
            </a:extLst>
          </p:cNvPr>
          <p:cNvSpPr>
            <a:spLocks noGrp="1"/>
          </p:cNvSpPr>
          <p:nvPr>
            <p:ph type="sldNum" sz="quarter" idx="21"/>
          </p:nvPr>
        </p:nvSpPr>
        <p:spPr/>
        <p:txBody>
          <a:bodyPr rtlCol="0"/>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344865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Zawartość z obrazem 8">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AF3BB49-A328-F121-7F27-DEB7C3CC2B0F}"/>
              </a:ext>
            </a:extLst>
          </p:cNvPr>
          <p:cNvSpPr>
            <a:spLocks noGrp="1"/>
          </p:cNvSpPr>
          <p:nvPr>
            <p:ph type="title"/>
          </p:nvPr>
        </p:nvSpPr>
        <p:spPr>
          <a:xfrm>
            <a:off x="795527" y="4336837"/>
            <a:ext cx="3739896" cy="1863698"/>
          </a:xfrm>
        </p:spPr>
        <p:txBody>
          <a:bodyPr rtlCol="0" anchor="ctr">
            <a:normAutofit/>
          </a:bodyPr>
          <a:lstStyle>
            <a:lvl1pPr>
              <a:defRPr sz="3200"/>
            </a:lvl1pPr>
          </a:lstStyle>
          <a:p>
            <a:pPr rtl="0"/>
            <a:r>
              <a:rPr lang="pl"/>
              <a:t>Kliknij, aby edytować styl wzorca tytułu</a:t>
            </a:r>
          </a:p>
        </p:txBody>
      </p:sp>
      <p:sp>
        <p:nvSpPr>
          <p:cNvPr id="15" name="Obraz — symbol zastępczy 10">
            <a:extLst>
              <a:ext uri="{FF2B5EF4-FFF2-40B4-BE49-F238E27FC236}">
                <a16:creationId xmlns:a16="http://schemas.microsoft.com/office/drawing/2014/main" id="{590F4507-3E12-8BCC-96C4-5E91E00DE057}"/>
              </a:ext>
            </a:extLst>
          </p:cNvPr>
          <p:cNvSpPr>
            <a:spLocks noGrp="1"/>
          </p:cNvSpPr>
          <p:nvPr>
            <p:ph type="pic" sz="quarter" idx="18" hasCustomPrompt="1"/>
          </p:nvPr>
        </p:nvSpPr>
        <p:spPr>
          <a:xfrm>
            <a:off x="348996" y="358671"/>
            <a:ext cx="11494008" cy="3547872"/>
          </a:xfrm>
          <a:blipFill dpi="0" rotWithShape="1">
            <a:blip r:embed="rId2">
              <a:alphaModFix amt="50000"/>
              <a:extLst>
                <a:ext uri="{28A0092B-C50C-407E-A947-70E740481C1C}">
                  <a14:useLocalDpi xmlns:a14="http://schemas.microsoft.com/office/drawing/2010/main" val="0"/>
                </a:ext>
              </a:extLst>
            </a:blip>
            <a:srcRect/>
            <a:stretch>
              <a:fillRect/>
            </a:stretch>
          </a:blipFill>
          <a:ln w="19050">
            <a:noFill/>
            <a:miter lim="800000"/>
          </a:ln>
        </p:spPr>
        <p:txBody>
          <a:bodyPr rtlCol="0"/>
          <a:lstStyle>
            <a:lvl1pPr marL="0" indent="0">
              <a:buNone/>
              <a:defRPr/>
            </a:lvl1pPr>
          </a:lstStyle>
          <a:p>
            <a:pPr rtl="0"/>
            <a:r>
              <a:rPr lang="pl"/>
              <a:t> </a:t>
            </a:r>
          </a:p>
        </p:txBody>
      </p:sp>
      <p:sp>
        <p:nvSpPr>
          <p:cNvPr id="8" name="Zawartość — symbol zastępczy 7">
            <a:extLst>
              <a:ext uri="{FF2B5EF4-FFF2-40B4-BE49-F238E27FC236}">
                <a16:creationId xmlns:a16="http://schemas.microsoft.com/office/drawing/2014/main" id="{C3D15418-1E32-0501-0E66-54FC2DD08E39}"/>
              </a:ext>
            </a:extLst>
          </p:cNvPr>
          <p:cNvSpPr>
            <a:spLocks noGrp="1"/>
          </p:cNvSpPr>
          <p:nvPr>
            <p:ph sz="quarter" idx="14"/>
          </p:nvPr>
        </p:nvSpPr>
        <p:spPr>
          <a:xfrm>
            <a:off x="5349240" y="4336837"/>
            <a:ext cx="6041938" cy="1863698"/>
          </a:xfrm>
        </p:spPr>
        <p:txBody>
          <a:bodyPr rtlCol="0" anchor="ctr">
            <a:normAutofit/>
          </a:bodyPr>
          <a:lstStyle>
            <a:lvl1pPr marL="0" indent="0">
              <a:buFont typeface="Arial" panose="020B0604020202020204" pitchFamily="34" charset="0"/>
              <a:buNone/>
              <a:defRPr sz="14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rtl="0"/>
            <a:r>
              <a:rPr lang="pl"/>
              <a:t>Kliknij, aby edytować style wzorców tekstu</a:t>
            </a:r>
          </a:p>
          <a:p>
            <a:pPr lvl="1" rtl="0"/>
            <a:r>
              <a:rPr lang="pl"/>
              <a:t>Drugi poziom</a:t>
            </a:r>
          </a:p>
          <a:p>
            <a:pPr lvl="2" rtl="0"/>
            <a:r>
              <a:rPr lang="pl"/>
              <a:t>Trzeci poziom</a:t>
            </a:r>
          </a:p>
          <a:p>
            <a:pPr lvl="3" rtl="0"/>
            <a:r>
              <a:rPr lang="pl"/>
              <a:t>Czwarty poziom</a:t>
            </a:r>
          </a:p>
          <a:p>
            <a:pPr lvl="4" rtl="0"/>
            <a:r>
              <a:rPr lang="pl"/>
              <a:t>Piąty poziom</a:t>
            </a:r>
          </a:p>
        </p:txBody>
      </p:sp>
      <p:sp>
        <p:nvSpPr>
          <p:cNvPr id="5" name="Data — symbol zastępczy 4">
            <a:extLst>
              <a:ext uri="{FF2B5EF4-FFF2-40B4-BE49-F238E27FC236}">
                <a16:creationId xmlns:a16="http://schemas.microsoft.com/office/drawing/2014/main" id="{897D0B7E-1A60-DA52-6965-92412B1C2F9F}"/>
              </a:ext>
            </a:extLst>
          </p:cNvPr>
          <p:cNvSpPr>
            <a:spLocks noGrp="1"/>
          </p:cNvSpPr>
          <p:nvPr>
            <p:ph type="dt" sz="half" idx="10"/>
          </p:nvPr>
        </p:nvSpPr>
        <p:spPr/>
        <p:txBody>
          <a:bodyPr rtlCol="0"/>
          <a:lstStyle/>
          <a:p>
            <a:pPr rtl="0"/>
            <a:r>
              <a:rPr lang="en-US"/>
              <a:t>10.08.2025 r.</a:t>
            </a:r>
          </a:p>
        </p:txBody>
      </p:sp>
      <p:sp>
        <p:nvSpPr>
          <p:cNvPr id="6" name="Stopka — symbol zastępczy 5">
            <a:extLst>
              <a:ext uri="{FF2B5EF4-FFF2-40B4-BE49-F238E27FC236}">
                <a16:creationId xmlns:a16="http://schemas.microsoft.com/office/drawing/2014/main" id="{C2BDD5A2-CE3E-3215-6DAA-F75C0D1229DA}"/>
              </a:ext>
            </a:extLst>
          </p:cNvPr>
          <p:cNvSpPr>
            <a:spLocks noGrp="1"/>
          </p:cNvSpPr>
          <p:nvPr>
            <p:ph type="ftr" sz="quarter" idx="11"/>
          </p:nvPr>
        </p:nvSpPr>
        <p:spPr/>
        <p:txBody>
          <a:bodyPr rtlCol="0"/>
          <a:lstStyle/>
          <a:p>
            <a:pPr rtl="0"/>
            <a:r>
              <a:rPr lang="pl"/>
              <a:t>Przykładowy tekst stopki</a:t>
            </a:r>
          </a:p>
        </p:txBody>
      </p:sp>
      <p:sp>
        <p:nvSpPr>
          <p:cNvPr id="7" name="Numer slajdu — symbol zastępczy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rtlCol="0"/>
          <a:lstStyle/>
          <a:p>
            <a:pPr rtl="0"/>
            <a:fld id="{CC057153-B650-4DEB-B370-79DDCFDCE934}" type="slidenum">
              <a:rPr lang="en-US" smtClean="0"/>
              <a:t>‹#›</a:t>
            </a:fld>
            <a:endParaRPr lang="en-US"/>
          </a:p>
        </p:txBody>
      </p:sp>
      <p:sp>
        <p:nvSpPr>
          <p:cNvPr id="16" name="Prostokąt 15">
            <a:extLst>
              <a:ext uri="{FF2B5EF4-FFF2-40B4-BE49-F238E27FC236}">
                <a16:creationId xmlns:a16="http://schemas.microsoft.com/office/drawing/2014/main" id="{DB72880B-AEAD-196C-0715-91B527BD2668}"/>
              </a:ext>
            </a:extLst>
          </p:cNvPr>
          <p:cNvSpPr/>
          <p:nvPr userDrawn="1"/>
        </p:nvSpPr>
        <p:spPr>
          <a:xfrm>
            <a:off x="337456" y="4038600"/>
            <a:ext cx="11527515" cy="2468336"/>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 name="Prostokąt 2">
            <a:extLst>
              <a:ext uri="{FF2B5EF4-FFF2-40B4-BE49-F238E27FC236}">
                <a16:creationId xmlns:a16="http://schemas.microsoft.com/office/drawing/2014/main" id="{D5541655-3554-4192-AE10-BB95B2B3FCA7}"/>
              </a:ext>
            </a:extLst>
          </p:cNvPr>
          <p:cNvSpPr/>
          <p:nvPr userDrawn="1"/>
        </p:nvSpPr>
        <p:spPr>
          <a:xfrm>
            <a:off x="339852" y="351064"/>
            <a:ext cx="11512296" cy="3563087"/>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38238999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Zawartość z obrazem 9">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AF3BB49-A328-F121-7F27-DEB7C3CC2B0F}"/>
              </a:ext>
            </a:extLst>
          </p:cNvPr>
          <p:cNvSpPr>
            <a:spLocks noGrp="1"/>
          </p:cNvSpPr>
          <p:nvPr>
            <p:ph type="title"/>
          </p:nvPr>
        </p:nvSpPr>
        <p:spPr>
          <a:xfrm>
            <a:off x="795527" y="647156"/>
            <a:ext cx="3739896" cy="1863698"/>
          </a:xfrm>
        </p:spPr>
        <p:txBody>
          <a:bodyPr rtlCol="0" anchor="ctr">
            <a:normAutofit/>
          </a:bodyPr>
          <a:lstStyle>
            <a:lvl1pPr>
              <a:defRPr sz="3200"/>
            </a:lvl1pPr>
          </a:lstStyle>
          <a:p>
            <a:pPr rtl="0"/>
            <a:r>
              <a:rPr lang="pl"/>
              <a:t>Kliknij, aby edytować styl wzorca tytułu</a:t>
            </a:r>
          </a:p>
        </p:txBody>
      </p:sp>
      <p:sp>
        <p:nvSpPr>
          <p:cNvPr id="8" name="Zawartość — symbol zastępczy 7">
            <a:extLst>
              <a:ext uri="{FF2B5EF4-FFF2-40B4-BE49-F238E27FC236}">
                <a16:creationId xmlns:a16="http://schemas.microsoft.com/office/drawing/2014/main" id="{C3D15418-1E32-0501-0E66-54FC2DD08E39}"/>
              </a:ext>
            </a:extLst>
          </p:cNvPr>
          <p:cNvSpPr>
            <a:spLocks noGrp="1"/>
          </p:cNvSpPr>
          <p:nvPr>
            <p:ph sz="quarter" idx="14"/>
          </p:nvPr>
        </p:nvSpPr>
        <p:spPr>
          <a:xfrm>
            <a:off x="5349240" y="647156"/>
            <a:ext cx="6041938" cy="1863698"/>
          </a:xfrm>
        </p:spPr>
        <p:txBody>
          <a:bodyPr rtlCol="0" anchor="ctr">
            <a:normAutofit/>
          </a:bodyPr>
          <a:lstStyle>
            <a:lvl1pPr marL="0" indent="0">
              <a:buFont typeface="Arial" panose="020B0604020202020204" pitchFamily="34" charset="0"/>
              <a:buNone/>
              <a:defRPr sz="14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rtl="0"/>
            <a:r>
              <a:rPr lang="pl"/>
              <a:t>Kliknij, aby edytować style wzorców tekstu</a:t>
            </a:r>
          </a:p>
          <a:p>
            <a:pPr lvl="1" rtl="0"/>
            <a:r>
              <a:rPr lang="pl"/>
              <a:t>Drugi poziom</a:t>
            </a:r>
          </a:p>
          <a:p>
            <a:pPr lvl="2" rtl="0"/>
            <a:r>
              <a:rPr lang="pl"/>
              <a:t>Trzeci poziom</a:t>
            </a:r>
          </a:p>
          <a:p>
            <a:pPr lvl="3" rtl="0"/>
            <a:r>
              <a:rPr lang="pl"/>
              <a:t>Czwarty poziom</a:t>
            </a:r>
          </a:p>
          <a:p>
            <a:pPr lvl="4" rtl="0"/>
            <a:r>
              <a:rPr lang="pl"/>
              <a:t>Piąty poziom</a:t>
            </a:r>
          </a:p>
        </p:txBody>
      </p:sp>
      <p:sp>
        <p:nvSpPr>
          <p:cNvPr id="15" name="Obraz — symbol zastępczy 10">
            <a:extLst>
              <a:ext uri="{FF2B5EF4-FFF2-40B4-BE49-F238E27FC236}">
                <a16:creationId xmlns:a16="http://schemas.microsoft.com/office/drawing/2014/main" id="{590F4507-3E12-8BCC-96C4-5E91E00DE057}"/>
              </a:ext>
            </a:extLst>
          </p:cNvPr>
          <p:cNvSpPr>
            <a:spLocks noGrp="1"/>
          </p:cNvSpPr>
          <p:nvPr>
            <p:ph type="pic" sz="quarter" idx="18" hasCustomPrompt="1"/>
          </p:nvPr>
        </p:nvSpPr>
        <p:spPr>
          <a:xfrm>
            <a:off x="348996" y="2940988"/>
            <a:ext cx="11494008" cy="3547872"/>
          </a:xfrm>
          <a:blipFill dpi="0" rotWithShape="1">
            <a:blip r:embed="rId2">
              <a:alphaModFix amt="50000"/>
              <a:extLst>
                <a:ext uri="{28A0092B-C50C-407E-A947-70E740481C1C}">
                  <a14:useLocalDpi xmlns:a14="http://schemas.microsoft.com/office/drawing/2010/main" val="0"/>
                </a:ext>
              </a:extLst>
            </a:blip>
            <a:srcRect/>
            <a:stretch>
              <a:fillRect/>
            </a:stretch>
          </a:blipFill>
          <a:ln w="19050">
            <a:noFill/>
            <a:miter lim="800000"/>
          </a:ln>
        </p:spPr>
        <p:txBody>
          <a:bodyPr rtlCol="0"/>
          <a:lstStyle>
            <a:lvl1pPr marL="0" indent="0">
              <a:buNone/>
              <a:defRPr/>
            </a:lvl1pPr>
          </a:lstStyle>
          <a:p>
            <a:pPr rtl="0"/>
            <a:r>
              <a:rPr lang="pl"/>
              <a:t> </a:t>
            </a:r>
          </a:p>
        </p:txBody>
      </p:sp>
      <p:sp>
        <p:nvSpPr>
          <p:cNvPr id="5" name="Data — symbol zastępczy 4">
            <a:extLst>
              <a:ext uri="{FF2B5EF4-FFF2-40B4-BE49-F238E27FC236}">
                <a16:creationId xmlns:a16="http://schemas.microsoft.com/office/drawing/2014/main" id="{897D0B7E-1A60-DA52-6965-92412B1C2F9F}"/>
              </a:ext>
            </a:extLst>
          </p:cNvPr>
          <p:cNvSpPr>
            <a:spLocks noGrp="1"/>
          </p:cNvSpPr>
          <p:nvPr>
            <p:ph type="dt" sz="half" idx="10"/>
          </p:nvPr>
        </p:nvSpPr>
        <p:spPr/>
        <p:txBody>
          <a:bodyPr rtlCol="0"/>
          <a:lstStyle/>
          <a:p>
            <a:pPr rtl="0"/>
            <a:r>
              <a:rPr lang="en-US"/>
              <a:t>10.08.2025 r.</a:t>
            </a:r>
          </a:p>
        </p:txBody>
      </p:sp>
      <p:sp>
        <p:nvSpPr>
          <p:cNvPr id="6" name="Stopka — symbol zastępczy 5">
            <a:extLst>
              <a:ext uri="{FF2B5EF4-FFF2-40B4-BE49-F238E27FC236}">
                <a16:creationId xmlns:a16="http://schemas.microsoft.com/office/drawing/2014/main" id="{C2BDD5A2-CE3E-3215-6DAA-F75C0D1229DA}"/>
              </a:ext>
            </a:extLst>
          </p:cNvPr>
          <p:cNvSpPr>
            <a:spLocks noGrp="1"/>
          </p:cNvSpPr>
          <p:nvPr>
            <p:ph type="ftr" sz="quarter" idx="11"/>
          </p:nvPr>
        </p:nvSpPr>
        <p:spPr/>
        <p:txBody>
          <a:bodyPr rtlCol="0"/>
          <a:lstStyle/>
          <a:p>
            <a:pPr rtl="0"/>
            <a:r>
              <a:rPr lang="pl"/>
              <a:t>Przykładowy tekst stopki</a:t>
            </a:r>
          </a:p>
        </p:txBody>
      </p:sp>
      <p:sp>
        <p:nvSpPr>
          <p:cNvPr id="7" name="Numer slajdu — symbol zastępczy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rtlCol="0"/>
          <a:lstStyle/>
          <a:p>
            <a:pPr rtl="0"/>
            <a:fld id="{CC057153-B650-4DEB-B370-79DDCFDCE934}" type="slidenum">
              <a:rPr lang="en-US" smtClean="0"/>
              <a:t>‹#›</a:t>
            </a:fld>
            <a:endParaRPr lang="en-US"/>
          </a:p>
        </p:txBody>
      </p:sp>
      <p:sp>
        <p:nvSpPr>
          <p:cNvPr id="16" name="Prostokąt 15">
            <a:extLst>
              <a:ext uri="{FF2B5EF4-FFF2-40B4-BE49-F238E27FC236}">
                <a16:creationId xmlns:a16="http://schemas.microsoft.com/office/drawing/2014/main" id="{DB72880B-AEAD-196C-0715-91B527BD2668}"/>
              </a:ext>
            </a:extLst>
          </p:cNvPr>
          <p:cNvSpPr/>
          <p:nvPr userDrawn="1"/>
        </p:nvSpPr>
        <p:spPr>
          <a:xfrm>
            <a:off x="337456" y="348919"/>
            <a:ext cx="11527515" cy="2468336"/>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 name="Prostokąt 2">
            <a:extLst>
              <a:ext uri="{FF2B5EF4-FFF2-40B4-BE49-F238E27FC236}">
                <a16:creationId xmlns:a16="http://schemas.microsoft.com/office/drawing/2014/main" id="{D5541655-3554-4192-AE10-BB95B2B3FCA7}"/>
              </a:ext>
            </a:extLst>
          </p:cNvPr>
          <p:cNvSpPr/>
          <p:nvPr userDrawn="1"/>
        </p:nvSpPr>
        <p:spPr>
          <a:xfrm>
            <a:off x="339852" y="2933381"/>
            <a:ext cx="11512296" cy="3563087"/>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837949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Zawartość z obrazem 10">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AF3BB49-A328-F121-7F27-DEB7C3CC2B0F}"/>
              </a:ext>
            </a:extLst>
          </p:cNvPr>
          <p:cNvSpPr>
            <a:spLocks noGrp="1"/>
          </p:cNvSpPr>
          <p:nvPr>
            <p:ph type="title"/>
          </p:nvPr>
        </p:nvSpPr>
        <p:spPr>
          <a:xfrm>
            <a:off x="6689438" y="826408"/>
            <a:ext cx="4663440" cy="932688"/>
          </a:xfrm>
        </p:spPr>
        <p:txBody>
          <a:bodyPr rtlCol="0" anchor="b"/>
          <a:lstStyle>
            <a:lvl1pPr>
              <a:defRPr sz="3200"/>
            </a:lvl1pPr>
          </a:lstStyle>
          <a:p>
            <a:pPr rtl="0"/>
            <a:r>
              <a:rPr lang="pl"/>
              <a:t>Kliknij, aby edytować styl wzorca tytułu</a:t>
            </a:r>
          </a:p>
        </p:txBody>
      </p:sp>
      <p:sp>
        <p:nvSpPr>
          <p:cNvPr id="9" name="Obraz — symbol zastępczy 10">
            <a:extLst>
              <a:ext uri="{FF2B5EF4-FFF2-40B4-BE49-F238E27FC236}">
                <a16:creationId xmlns:a16="http://schemas.microsoft.com/office/drawing/2014/main" id="{9CA91B26-FF37-7619-CA98-3BF61F56874C}"/>
              </a:ext>
            </a:extLst>
          </p:cNvPr>
          <p:cNvSpPr>
            <a:spLocks noGrp="1"/>
          </p:cNvSpPr>
          <p:nvPr>
            <p:ph type="pic" sz="quarter" idx="18" hasCustomPrompt="1"/>
          </p:nvPr>
        </p:nvSpPr>
        <p:spPr>
          <a:xfrm>
            <a:off x="347038" y="361188"/>
            <a:ext cx="5757377" cy="6135624"/>
          </a:xfrm>
          <a:blipFill>
            <a:blip r:embed="rId2">
              <a:alphaModFix amt="70000"/>
              <a:extLst>
                <a:ext uri="{28A0092B-C50C-407E-A947-70E740481C1C}">
                  <a14:useLocalDpi xmlns:a14="http://schemas.microsoft.com/office/drawing/2010/main" val="0"/>
                </a:ext>
              </a:extLst>
            </a:blip>
            <a:stretch>
              <a:fillRect l="-2" r="-6568"/>
            </a:stretch>
          </a:blipFill>
          <a:ln w="19050">
            <a:noFill/>
            <a:miter lim="800000"/>
          </a:ln>
        </p:spPr>
        <p:txBody>
          <a:bodyPr rtlCol="0"/>
          <a:lstStyle>
            <a:lvl1pPr marL="0" indent="0">
              <a:buNone/>
              <a:defRPr/>
            </a:lvl1pPr>
          </a:lstStyle>
          <a:p>
            <a:pPr rtl="0"/>
            <a:r>
              <a:rPr lang="pl"/>
              <a:t> </a:t>
            </a:r>
          </a:p>
        </p:txBody>
      </p:sp>
      <p:sp>
        <p:nvSpPr>
          <p:cNvPr id="8" name="Zawartość — symbol zastępczy 7">
            <a:extLst>
              <a:ext uri="{FF2B5EF4-FFF2-40B4-BE49-F238E27FC236}">
                <a16:creationId xmlns:a16="http://schemas.microsoft.com/office/drawing/2014/main" id="{7FF0220E-48F8-B4D9-19DE-7B457C3C221C}"/>
              </a:ext>
            </a:extLst>
          </p:cNvPr>
          <p:cNvSpPr>
            <a:spLocks noGrp="1"/>
          </p:cNvSpPr>
          <p:nvPr>
            <p:ph sz="quarter" idx="14"/>
          </p:nvPr>
        </p:nvSpPr>
        <p:spPr>
          <a:xfrm>
            <a:off x="6699775" y="2074889"/>
            <a:ext cx="4663440" cy="3973973"/>
          </a:xfrm>
        </p:spPr>
        <p:txBody>
          <a:bodyPr rtlCol="0"/>
          <a:lstStyle/>
          <a:p>
            <a:pPr lvl="0" rtl="0"/>
            <a:r>
              <a:rPr lang="pl"/>
              <a:t>Kliknij, aby edytować style wzorców tekstu</a:t>
            </a:r>
          </a:p>
          <a:p>
            <a:pPr lvl="1" rtl="0"/>
            <a:r>
              <a:rPr lang="pl"/>
              <a:t>Drugi poziom</a:t>
            </a:r>
          </a:p>
          <a:p>
            <a:pPr lvl="2" rtl="0"/>
            <a:r>
              <a:rPr lang="pl"/>
              <a:t>Trzeci poziom</a:t>
            </a:r>
          </a:p>
          <a:p>
            <a:pPr lvl="3" rtl="0"/>
            <a:r>
              <a:rPr lang="pl"/>
              <a:t>Czwarty poziom</a:t>
            </a:r>
          </a:p>
          <a:p>
            <a:pPr lvl="4" rtl="0"/>
            <a:r>
              <a:rPr lang="pl"/>
              <a:t>Piąty poziom</a:t>
            </a:r>
          </a:p>
        </p:txBody>
      </p:sp>
      <p:sp>
        <p:nvSpPr>
          <p:cNvPr id="3" name="Prostokąt 2">
            <a:extLst>
              <a:ext uri="{FF2B5EF4-FFF2-40B4-BE49-F238E27FC236}">
                <a16:creationId xmlns:a16="http://schemas.microsoft.com/office/drawing/2014/main" id="{0B55BAA1-304B-22B8-AFFB-450B8B12DD5E}"/>
              </a:ext>
            </a:extLst>
          </p:cNvPr>
          <p:cNvSpPr/>
          <p:nvPr userDrawn="1"/>
        </p:nvSpPr>
        <p:spPr>
          <a:xfrm>
            <a:off x="6231369" y="351065"/>
            <a:ext cx="5617879"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Prostokąt 5">
            <a:extLst>
              <a:ext uri="{FF2B5EF4-FFF2-40B4-BE49-F238E27FC236}">
                <a16:creationId xmlns:a16="http://schemas.microsoft.com/office/drawing/2014/main" id="{C33E9085-3DE0-967D-6FEC-87A68F2E38F7}"/>
              </a:ext>
            </a:extLst>
          </p:cNvPr>
          <p:cNvSpPr/>
          <p:nvPr userDrawn="1"/>
        </p:nvSpPr>
        <p:spPr>
          <a:xfrm>
            <a:off x="337458" y="351064"/>
            <a:ext cx="5777294" cy="615587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Data — symbol zastępczy 3">
            <a:extLst>
              <a:ext uri="{FF2B5EF4-FFF2-40B4-BE49-F238E27FC236}">
                <a16:creationId xmlns:a16="http://schemas.microsoft.com/office/drawing/2014/main" id="{0A73ECB8-1DC2-18B7-FB61-C5B409B1D3AB}"/>
              </a:ext>
            </a:extLst>
          </p:cNvPr>
          <p:cNvSpPr>
            <a:spLocks noGrp="1"/>
          </p:cNvSpPr>
          <p:nvPr>
            <p:ph type="dt" sz="half" idx="19"/>
          </p:nvPr>
        </p:nvSpPr>
        <p:spPr/>
        <p:txBody>
          <a:bodyPr rtlCol="0"/>
          <a:lstStyle/>
          <a:p>
            <a:pPr rtl="0"/>
            <a:r>
              <a:rPr lang="en-US"/>
              <a:t>10.08.2025 r.</a:t>
            </a:r>
          </a:p>
        </p:txBody>
      </p:sp>
      <p:sp>
        <p:nvSpPr>
          <p:cNvPr id="5" name="Stopka — symbol zastępczy 4">
            <a:extLst>
              <a:ext uri="{FF2B5EF4-FFF2-40B4-BE49-F238E27FC236}">
                <a16:creationId xmlns:a16="http://schemas.microsoft.com/office/drawing/2014/main" id="{EF837014-2CDD-1654-954A-3CFB437B0F79}"/>
              </a:ext>
            </a:extLst>
          </p:cNvPr>
          <p:cNvSpPr>
            <a:spLocks noGrp="1"/>
          </p:cNvSpPr>
          <p:nvPr>
            <p:ph type="ftr" sz="quarter" idx="20"/>
          </p:nvPr>
        </p:nvSpPr>
        <p:spPr/>
        <p:txBody>
          <a:bodyPr rtlCol="0"/>
          <a:lstStyle/>
          <a:p>
            <a:pPr rtl="0"/>
            <a:r>
              <a:rPr lang="pl"/>
              <a:t>Przykładowy tekst stopki</a:t>
            </a:r>
            <a:endParaRPr lang="en-US"/>
          </a:p>
        </p:txBody>
      </p:sp>
      <p:sp>
        <p:nvSpPr>
          <p:cNvPr id="7" name="Numer slajdu — symbol zastępczy 6">
            <a:extLst>
              <a:ext uri="{FF2B5EF4-FFF2-40B4-BE49-F238E27FC236}">
                <a16:creationId xmlns:a16="http://schemas.microsoft.com/office/drawing/2014/main" id="{44609910-6F41-81DC-11BD-5C3B23FB661D}"/>
              </a:ext>
            </a:extLst>
          </p:cNvPr>
          <p:cNvSpPr>
            <a:spLocks noGrp="1"/>
          </p:cNvSpPr>
          <p:nvPr>
            <p:ph type="sldNum" sz="quarter" idx="21"/>
          </p:nvPr>
        </p:nvSpPr>
        <p:spPr/>
        <p:txBody>
          <a:bodyPr rtlCol="0"/>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2181188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Zawartość z obrazem 11">
    <p:spTree>
      <p:nvGrpSpPr>
        <p:cNvPr id="1" name=""/>
        <p:cNvGrpSpPr/>
        <p:nvPr/>
      </p:nvGrpSpPr>
      <p:grpSpPr>
        <a:xfrm>
          <a:off x="0" y="0"/>
          <a:ext cx="0" cy="0"/>
          <a:chOff x="0" y="0"/>
          <a:chExt cx="0" cy="0"/>
        </a:xfrm>
      </p:grpSpPr>
      <p:sp>
        <p:nvSpPr>
          <p:cNvPr id="17" name="Tytuł 1">
            <a:extLst>
              <a:ext uri="{FF2B5EF4-FFF2-40B4-BE49-F238E27FC236}">
                <a16:creationId xmlns:a16="http://schemas.microsoft.com/office/drawing/2014/main" id="{5792E787-2C43-9150-BA2C-843318A1AFFF}"/>
              </a:ext>
            </a:extLst>
          </p:cNvPr>
          <p:cNvSpPr>
            <a:spLocks noGrp="1"/>
          </p:cNvSpPr>
          <p:nvPr>
            <p:ph type="title"/>
          </p:nvPr>
        </p:nvSpPr>
        <p:spPr>
          <a:xfrm>
            <a:off x="795526" y="826408"/>
            <a:ext cx="4663440" cy="932688"/>
          </a:xfrm>
        </p:spPr>
        <p:txBody>
          <a:bodyPr rtlCol="0" anchor="b"/>
          <a:lstStyle>
            <a:lvl1pPr>
              <a:defRPr sz="3200"/>
            </a:lvl1pPr>
          </a:lstStyle>
          <a:p>
            <a:pPr rtl="0"/>
            <a:r>
              <a:rPr lang="pl"/>
              <a:t>Kliknij, aby edytować styl wzorca tytułu</a:t>
            </a:r>
          </a:p>
        </p:txBody>
      </p:sp>
      <p:sp>
        <p:nvSpPr>
          <p:cNvPr id="16" name="Zawartość — symbol zastępczy 7">
            <a:extLst>
              <a:ext uri="{FF2B5EF4-FFF2-40B4-BE49-F238E27FC236}">
                <a16:creationId xmlns:a16="http://schemas.microsoft.com/office/drawing/2014/main" id="{BD289B8E-2849-E156-7279-DA72F5F75F07}"/>
              </a:ext>
            </a:extLst>
          </p:cNvPr>
          <p:cNvSpPr>
            <a:spLocks noGrp="1"/>
          </p:cNvSpPr>
          <p:nvPr>
            <p:ph sz="quarter" idx="14"/>
          </p:nvPr>
        </p:nvSpPr>
        <p:spPr>
          <a:xfrm>
            <a:off x="806111" y="2074889"/>
            <a:ext cx="4663440" cy="3973973"/>
          </a:xfrm>
        </p:spPr>
        <p:txBody>
          <a:bodyPr rtlCol="0"/>
          <a:lstStyle/>
          <a:p>
            <a:pPr lvl="0" rtl="0"/>
            <a:r>
              <a:rPr lang="pl"/>
              <a:t>Kliknij, aby edytować style wzorców tekstu</a:t>
            </a:r>
          </a:p>
          <a:p>
            <a:pPr lvl="1" rtl="0"/>
            <a:r>
              <a:rPr lang="pl"/>
              <a:t>Drugi poziom</a:t>
            </a:r>
          </a:p>
          <a:p>
            <a:pPr lvl="2" rtl="0"/>
            <a:r>
              <a:rPr lang="pl"/>
              <a:t>Trzeci poziom</a:t>
            </a:r>
          </a:p>
          <a:p>
            <a:pPr lvl="3" rtl="0"/>
            <a:r>
              <a:rPr lang="pl"/>
              <a:t>Czwarty poziom</a:t>
            </a:r>
          </a:p>
          <a:p>
            <a:pPr lvl="4" rtl="0"/>
            <a:r>
              <a:rPr lang="pl"/>
              <a:t>Piąty poziom</a:t>
            </a:r>
          </a:p>
        </p:txBody>
      </p:sp>
      <p:sp>
        <p:nvSpPr>
          <p:cNvPr id="6" name="Obraz — symbol zastępczy 10">
            <a:extLst>
              <a:ext uri="{FF2B5EF4-FFF2-40B4-BE49-F238E27FC236}">
                <a16:creationId xmlns:a16="http://schemas.microsoft.com/office/drawing/2014/main" id="{FD7785D8-F9B0-93D3-47A3-4ECAC8829E2B}"/>
              </a:ext>
            </a:extLst>
          </p:cNvPr>
          <p:cNvSpPr>
            <a:spLocks noGrp="1"/>
          </p:cNvSpPr>
          <p:nvPr>
            <p:ph type="pic" sz="quarter" idx="18" hasCustomPrompt="1"/>
          </p:nvPr>
        </p:nvSpPr>
        <p:spPr>
          <a:xfrm>
            <a:off x="6076602" y="361188"/>
            <a:ext cx="5757377" cy="6135624"/>
          </a:xfrm>
          <a:blipFill>
            <a:blip r:embed="rId2">
              <a:alphaModFix amt="70000"/>
              <a:extLst>
                <a:ext uri="{28A0092B-C50C-407E-A947-70E740481C1C}">
                  <a14:useLocalDpi xmlns:a14="http://schemas.microsoft.com/office/drawing/2010/main" val="0"/>
                </a:ext>
              </a:extLst>
            </a:blip>
            <a:stretch>
              <a:fillRect l="-2" r="-6568"/>
            </a:stretch>
          </a:blipFill>
          <a:ln w="19050">
            <a:noFill/>
            <a:miter lim="800000"/>
          </a:ln>
        </p:spPr>
        <p:txBody>
          <a:bodyPr rtlCol="0"/>
          <a:lstStyle>
            <a:lvl1pPr marL="0" indent="0">
              <a:buNone/>
              <a:defRPr/>
            </a:lvl1pPr>
          </a:lstStyle>
          <a:p>
            <a:pPr rtl="0"/>
            <a:r>
              <a:rPr lang="pl"/>
              <a:t> </a:t>
            </a:r>
          </a:p>
        </p:txBody>
      </p:sp>
      <p:sp>
        <p:nvSpPr>
          <p:cNvPr id="4" name="Prostokąt 3">
            <a:extLst>
              <a:ext uri="{FF2B5EF4-FFF2-40B4-BE49-F238E27FC236}">
                <a16:creationId xmlns:a16="http://schemas.microsoft.com/office/drawing/2014/main" id="{DFCDBE87-6A57-2D73-C222-305AF961B664}"/>
              </a:ext>
            </a:extLst>
          </p:cNvPr>
          <p:cNvSpPr/>
          <p:nvPr userDrawn="1"/>
        </p:nvSpPr>
        <p:spPr>
          <a:xfrm>
            <a:off x="337457" y="351065"/>
            <a:ext cx="5600748"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Prostokąt 1">
            <a:extLst>
              <a:ext uri="{FF2B5EF4-FFF2-40B4-BE49-F238E27FC236}">
                <a16:creationId xmlns:a16="http://schemas.microsoft.com/office/drawing/2014/main" id="{B17F243C-548D-9C48-60F5-BC8D58A018DE}"/>
              </a:ext>
            </a:extLst>
          </p:cNvPr>
          <p:cNvSpPr/>
          <p:nvPr userDrawn="1"/>
        </p:nvSpPr>
        <p:spPr>
          <a:xfrm>
            <a:off x="6059206" y="351065"/>
            <a:ext cx="5790042"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 name="Data — symbol zastępczy 2">
            <a:extLst>
              <a:ext uri="{FF2B5EF4-FFF2-40B4-BE49-F238E27FC236}">
                <a16:creationId xmlns:a16="http://schemas.microsoft.com/office/drawing/2014/main" id="{CA039A1F-C7CE-E7D6-1B4E-1ACBB57F36D3}"/>
              </a:ext>
            </a:extLst>
          </p:cNvPr>
          <p:cNvSpPr>
            <a:spLocks noGrp="1"/>
          </p:cNvSpPr>
          <p:nvPr>
            <p:ph type="dt" sz="half" idx="19"/>
          </p:nvPr>
        </p:nvSpPr>
        <p:spPr/>
        <p:txBody>
          <a:bodyPr rtlCol="0"/>
          <a:lstStyle/>
          <a:p>
            <a:pPr rtl="0"/>
            <a:r>
              <a:rPr lang="en-US"/>
              <a:t>10.08.2025 r.</a:t>
            </a:r>
          </a:p>
        </p:txBody>
      </p:sp>
      <p:sp>
        <p:nvSpPr>
          <p:cNvPr id="5" name="Stopka — symbol zastępczy 4">
            <a:extLst>
              <a:ext uri="{FF2B5EF4-FFF2-40B4-BE49-F238E27FC236}">
                <a16:creationId xmlns:a16="http://schemas.microsoft.com/office/drawing/2014/main" id="{C0016FB1-CC33-21DB-78A1-2A47153DDE34}"/>
              </a:ext>
            </a:extLst>
          </p:cNvPr>
          <p:cNvSpPr>
            <a:spLocks noGrp="1"/>
          </p:cNvSpPr>
          <p:nvPr>
            <p:ph type="ftr" sz="quarter" idx="20"/>
          </p:nvPr>
        </p:nvSpPr>
        <p:spPr/>
        <p:txBody>
          <a:bodyPr rtlCol="0"/>
          <a:lstStyle/>
          <a:p>
            <a:pPr rtl="0"/>
            <a:r>
              <a:rPr lang="pl"/>
              <a:t>Przykładowy tekst stopki</a:t>
            </a:r>
            <a:endParaRPr lang="en-US"/>
          </a:p>
        </p:txBody>
      </p:sp>
      <p:sp>
        <p:nvSpPr>
          <p:cNvPr id="7" name="Numer slajdu — symbol zastępczy 6">
            <a:extLst>
              <a:ext uri="{FF2B5EF4-FFF2-40B4-BE49-F238E27FC236}">
                <a16:creationId xmlns:a16="http://schemas.microsoft.com/office/drawing/2014/main" id="{5389BFF0-9607-2311-C797-5384CE49E3B1}"/>
              </a:ext>
            </a:extLst>
          </p:cNvPr>
          <p:cNvSpPr>
            <a:spLocks noGrp="1"/>
          </p:cNvSpPr>
          <p:nvPr>
            <p:ph type="sldNum" sz="quarter" idx="21"/>
          </p:nvPr>
        </p:nvSpPr>
        <p:spPr/>
        <p:txBody>
          <a:bodyPr rtlCol="0"/>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11285080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Zawartość z obrazem 12">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AF3BB49-A328-F121-7F27-DEB7C3CC2B0F}"/>
              </a:ext>
            </a:extLst>
          </p:cNvPr>
          <p:cNvSpPr>
            <a:spLocks noGrp="1"/>
          </p:cNvSpPr>
          <p:nvPr>
            <p:ph type="title"/>
          </p:nvPr>
        </p:nvSpPr>
        <p:spPr>
          <a:xfrm>
            <a:off x="612646" y="603504"/>
            <a:ext cx="10972802" cy="970463"/>
          </a:xfrm>
        </p:spPr>
        <p:txBody>
          <a:bodyPr rtlCol="0" anchor="ctr"/>
          <a:lstStyle/>
          <a:p>
            <a:pPr rtl="0"/>
            <a:r>
              <a:rPr lang="pl"/>
              <a:t>Kliknij, aby edytować styl wzorca tytułu</a:t>
            </a:r>
          </a:p>
        </p:txBody>
      </p:sp>
      <p:sp>
        <p:nvSpPr>
          <p:cNvPr id="8" name="Zawartość — symbol zastępczy 7">
            <a:extLst>
              <a:ext uri="{FF2B5EF4-FFF2-40B4-BE49-F238E27FC236}">
                <a16:creationId xmlns:a16="http://schemas.microsoft.com/office/drawing/2014/main" id="{C1897688-419F-6EB2-5CC1-DC14924E5FC3}"/>
              </a:ext>
            </a:extLst>
          </p:cNvPr>
          <p:cNvSpPr>
            <a:spLocks noGrp="1"/>
          </p:cNvSpPr>
          <p:nvPr>
            <p:ph sz="quarter" idx="14"/>
          </p:nvPr>
        </p:nvSpPr>
        <p:spPr>
          <a:xfrm>
            <a:off x="627123" y="2235200"/>
            <a:ext cx="5294376" cy="3958167"/>
          </a:xfrm>
        </p:spPr>
        <p:txBody>
          <a:bodyPr rtlCol="0"/>
          <a:lstStyle/>
          <a:p>
            <a:pPr lvl="0" rtl="0"/>
            <a:r>
              <a:rPr lang="pl"/>
              <a:t>Kliknij, aby edytować style wzorców tekstu</a:t>
            </a:r>
          </a:p>
          <a:p>
            <a:pPr lvl="1" rtl="0"/>
            <a:r>
              <a:rPr lang="pl"/>
              <a:t>Drugi poziom</a:t>
            </a:r>
          </a:p>
          <a:p>
            <a:pPr lvl="2" rtl="0"/>
            <a:r>
              <a:rPr lang="pl"/>
              <a:t>Trzeci poziom</a:t>
            </a:r>
          </a:p>
          <a:p>
            <a:pPr lvl="3" rtl="0"/>
            <a:r>
              <a:rPr lang="pl"/>
              <a:t>Czwarty poziom</a:t>
            </a:r>
          </a:p>
          <a:p>
            <a:pPr lvl="4" rtl="0"/>
            <a:r>
              <a:rPr lang="pl"/>
              <a:t>Piąty poziom</a:t>
            </a:r>
          </a:p>
        </p:txBody>
      </p:sp>
      <p:sp>
        <p:nvSpPr>
          <p:cNvPr id="9" name="Obraz — symbol zastępczy 14">
            <a:extLst>
              <a:ext uri="{FF2B5EF4-FFF2-40B4-BE49-F238E27FC236}">
                <a16:creationId xmlns:a16="http://schemas.microsoft.com/office/drawing/2014/main" id="{BF24582F-746D-10FD-1348-A8E31D7459B4}"/>
              </a:ext>
            </a:extLst>
          </p:cNvPr>
          <p:cNvSpPr>
            <a:spLocks noGrp="1"/>
          </p:cNvSpPr>
          <p:nvPr>
            <p:ph type="pic" sz="quarter" idx="15" hasCustomPrompt="1"/>
          </p:nvPr>
        </p:nvSpPr>
        <p:spPr>
          <a:xfrm>
            <a:off x="6355507" y="1944079"/>
            <a:ext cx="5486767" cy="4553712"/>
          </a:xfrm>
          <a:blipFill dpi="0" rotWithShape="1">
            <a:blip r:embed="rId2">
              <a:alphaModFix amt="50000"/>
              <a:extLst>
                <a:ext uri="{28A0092B-C50C-407E-A947-70E740481C1C}">
                  <a14:useLocalDpi xmlns:a14="http://schemas.microsoft.com/office/drawing/2010/main" val="0"/>
                </a:ext>
              </a:extLst>
            </a:blip>
            <a:srcRect/>
            <a:stretch>
              <a:fillRect r="-16492"/>
            </a:stretch>
          </a:blipFill>
        </p:spPr>
        <p:txBody>
          <a:bodyPr rtlCol="0"/>
          <a:lstStyle>
            <a:lvl1pPr marL="0" indent="0">
              <a:buNone/>
              <a:defRPr/>
            </a:lvl1pPr>
          </a:lstStyle>
          <a:p>
            <a:pPr rtl="0"/>
            <a:r>
              <a:rPr lang="pl"/>
              <a:t> </a:t>
            </a:r>
          </a:p>
        </p:txBody>
      </p:sp>
      <p:sp>
        <p:nvSpPr>
          <p:cNvPr id="5" name="Data — symbol zastępczy 4">
            <a:extLst>
              <a:ext uri="{FF2B5EF4-FFF2-40B4-BE49-F238E27FC236}">
                <a16:creationId xmlns:a16="http://schemas.microsoft.com/office/drawing/2014/main" id="{897D0B7E-1A60-DA52-6965-92412B1C2F9F}"/>
              </a:ext>
            </a:extLst>
          </p:cNvPr>
          <p:cNvSpPr>
            <a:spLocks noGrp="1"/>
          </p:cNvSpPr>
          <p:nvPr>
            <p:ph type="dt" sz="half" idx="10"/>
          </p:nvPr>
        </p:nvSpPr>
        <p:spPr/>
        <p:txBody>
          <a:bodyPr rtlCol="0"/>
          <a:lstStyle/>
          <a:p>
            <a:pPr rtl="0"/>
            <a:r>
              <a:rPr lang="en-US"/>
              <a:t>10.08.2025 r.</a:t>
            </a:r>
          </a:p>
        </p:txBody>
      </p:sp>
      <p:sp>
        <p:nvSpPr>
          <p:cNvPr id="6" name="Stopka — symbol zastępczy 5">
            <a:extLst>
              <a:ext uri="{FF2B5EF4-FFF2-40B4-BE49-F238E27FC236}">
                <a16:creationId xmlns:a16="http://schemas.microsoft.com/office/drawing/2014/main" id="{C2BDD5A2-CE3E-3215-6DAA-F75C0D1229DA}"/>
              </a:ext>
            </a:extLst>
          </p:cNvPr>
          <p:cNvSpPr>
            <a:spLocks noGrp="1"/>
          </p:cNvSpPr>
          <p:nvPr>
            <p:ph type="ftr" sz="quarter" idx="11"/>
          </p:nvPr>
        </p:nvSpPr>
        <p:spPr/>
        <p:txBody>
          <a:bodyPr rtlCol="0"/>
          <a:lstStyle/>
          <a:p>
            <a:pPr rtl="0"/>
            <a:r>
              <a:rPr lang="pl"/>
              <a:t>Przykładowy tekst stopki</a:t>
            </a:r>
          </a:p>
        </p:txBody>
      </p:sp>
      <p:sp>
        <p:nvSpPr>
          <p:cNvPr id="7" name="Numer slajdu — symbol zastępczy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rtlCol="0"/>
          <a:lstStyle/>
          <a:p>
            <a:pPr rtl="0"/>
            <a:fld id="{CC057153-B650-4DEB-B370-79DDCFDCE934}" type="slidenum">
              <a:rPr lang="en-US" smtClean="0"/>
              <a:t>‹#›</a:t>
            </a:fld>
            <a:endParaRPr lang="en-US"/>
          </a:p>
        </p:txBody>
      </p:sp>
      <p:sp>
        <p:nvSpPr>
          <p:cNvPr id="3" name="Prostokąt 2">
            <a:extLst>
              <a:ext uri="{FF2B5EF4-FFF2-40B4-BE49-F238E27FC236}">
                <a16:creationId xmlns:a16="http://schemas.microsoft.com/office/drawing/2014/main" id="{3A30DF84-4A5D-63C5-1700-34F6AA007632}"/>
              </a:ext>
            </a:extLst>
          </p:cNvPr>
          <p:cNvSpPr/>
          <p:nvPr userDrawn="1"/>
        </p:nvSpPr>
        <p:spPr>
          <a:xfrm flipV="1">
            <a:off x="337457" y="351062"/>
            <a:ext cx="11512296" cy="1465037"/>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Prostokąt 3">
            <a:extLst>
              <a:ext uri="{FF2B5EF4-FFF2-40B4-BE49-F238E27FC236}">
                <a16:creationId xmlns:a16="http://schemas.microsoft.com/office/drawing/2014/main" id="{079E6EAC-5CB1-AF25-6E5B-8E37D120C9B3}"/>
              </a:ext>
            </a:extLst>
          </p:cNvPr>
          <p:cNvSpPr/>
          <p:nvPr userDrawn="1"/>
        </p:nvSpPr>
        <p:spPr>
          <a:xfrm>
            <a:off x="6355507" y="1929406"/>
            <a:ext cx="5494246" cy="4577529"/>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Prostokąt 11">
            <a:extLst>
              <a:ext uri="{FF2B5EF4-FFF2-40B4-BE49-F238E27FC236}">
                <a16:creationId xmlns:a16="http://schemas.microsoft.com/office/drawing/2014/main" id="{1153CEAA-92AB-A832-438A-7F6ACCDFE1B4}"/>
              </a:ext>
            </a:extLst>
          </p:cNvPr>
          <p:cNvSpPr/>
          <p:nvPr userDrawn="1"/>
        </p:nvSpPr>
        <p:spPr>
          <a:xfrm>
            <a:off x="343147" y="1929406"/>
            <a:ext cx="5870448" cy="4577529"/>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3248976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ytuł z obrazem 2">
    <p:bg>
      <p:bgPr>
        <a:solidFill>
          <a:schemeClr val="accent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4336E9A-8E96-CD8C-7598-F87632CD81CF}"/>
              </a:ext>
            </a:extLst>
          </p:cNvPr>
          <p:cNvSpPr>
            <a:spLocks noGrp="1"/>
          </p:cNvSpPr>
          <p:nvPr>
            <p:ph type="ctrTitle"/>
          </p:nvPr>
        </p:nvSpPr>
        <p:spPr>
          <a:xfrm>
            <a:off x="7204234" y="829577"/>
            <a:ext cx="4192166" cy="3775213"/>
          </a:xfrm>
        </p:spPr>
        <p:txBody>
          <a:bodyPr vert="horz" lIns="91440" tIns="45720" rIns="91440" bIns="45720" rtlCol="0" anchor="b">
            <a:normAutofit/>
          </a:bodyPr>
          <a:lstStyle>
            <a:lvl1pPr>
              <a:defRPr lang="en-US" sz="5200" dirty="0"/>
            </a:lvl1pPr>
          </a:lstStyle>
          <a:p>
            <a:pPr lvl="0" rtl="0"/>
            <a:r>
              <a:rPr lang="pl"/>
              <a:t>Kliknij, aby edytować styl wzorca tytułu</a:t>
            </a:r>
          </a:p>
        </p:txBody>
      </p:sp>
      <p:sp>
        <p:nvSpPr>
          <p:cNvPr id="11" name="Podtytuł 2">
            <a:extLst>
              <a:ext uri="{FF2B5EF4-FFF2-40B4-BE49-F238E27FC236}">
                <a16:creationId xmlns:a16="http://schemas.microsoft.com/office/drawing/2014/main" id="{2E6A680F-1F8E-363D-A844-3A4126F02BCF}"/>
              </a:ext>
            </a:extLst>
          </p:cNvPr>
          <p:cNvSpPr>
            <a:spLocks noGrp="1"/>
          </p:cNvSpPr>
          <p:nvPr>
            <p:ph type="subTitle" idx="1"/>
          </p:nvPr>
        </p:nvSpPr>
        <p:spPr>
          <a:xfrm>
            <a:off x="7199303" y="4726885"/>
            <a:ext cx="4197096" cy="1316736"/>
          </a:xfrm>
        </p:spPr>
        <p:txBody>
          <a:bodyPr vert="horz" lIns="91440" tIns="45720" rIns="91440" bIns="45720" rtlCol="0">
            <a:normAutofit/>
          </a:bodyPr>
          <a:lstStyle>
            <a:lvl1pPr marL="0" indent="0">
              <a:buNone/>
              <a:defRPr lang="en-US" sz="2000" dirty="0"/>
            </a:lvl1pPr>
          </a:lstStyle>
          <a:p>
            <a:pPr lvl="0" rtl="0"/>
            <a:r>
              <a:rPr lang="pl"/>
              <a:t>Kliknij, aby edytować styl wzorca podtytułu</a:t>
            </a:r>
          </a:p>
        </p:txBody>
      </p:sp>
      <p:sp>
        <p:nvSpPr>
          <p:cNvPr id="10" name="Obraz — symbol zastępczy 10">
            <a:extLst>
              <a:ext uri="{FF2B5EF4-FFF2-40B4-BE49-F238E27FC236}">
                <a16:creationId xmlns:a16="http://schemas.microsoft.com/office/drawing/2014/main" id="{791DC7E0-CBE1-A440-0537-4B3B94635221}"/>
              </a:ext>
            </a:extLst>
          </p:cNvPr>
          <p:cNvSpPr>
            <a:spLocks noGrp="1"/>
          </p:cNvSpPr>
          <p:nvPr>
            <p:ph type="pic" sz="quarter" idx="18" hasCustomPrompt="1"/>
          </p:nvPr>
        </p:nvSpPr>
        <p:spPr>
          <a:xfrm>
            <a:off x="349375" y="361188"/>
            <a:ext cx="6281928" cy="6135624"/>
          </a:xfrm>
          <a:blipFill>
            <a:blip r:embed="rId2">
              <a:alphaModFix amt="50000"/>
              <a:extLst>
                <a:ext uri="{28A0092B-C50C-407E-A947-70E740481C1C}">
                  <a14:useLocalDpi xmlns:a14="http://schemas.microsoft.com/office/drawing/2010/main" val="0"/>
                </a:ext>
              </a:extLst>
            </a:blip>
            <a:stretch>
              <a:fillRect/>
            </a:stretch>
          </a:blipFill>
          <a:ln w="19050">
            <a:noFill/>
            <a:miter lim="800000"/>
          </a:ln>
        </p:spPr>
        <p:txBody>
          <a:bodyPr rtlCol="0"/>
          <a:lstStyle>
            <a:lvl1pPr marL="0" indent="0">
              <a:buNone/>
              <a:defRPr/>
            </a:lvl1pPr>
          </a:lstStyle>
          <a:p>
            <a:pPr rtl="0"/>
            <a:r>
              <a:rPr lang="pl"/>
              <a:t> </a:t>
            </a:r>
          </a:p>
        </p:txBody>
      </p:sp>
      <p:sp>
        <p:nvSpPr>
          <p:cNvPr id="7" name="Prostokąt 6">
            <a:extLst>
              <a:ext uri="{FF2B5EF4-FFF2-40B4-BE49-F238E27FC236}">
                <a16:creationId xmlns:a16="http://schemas.microsoft.com/office/drawing/2014/main" id="{EE0CD339-777A-9749-4666-3527C14B9743}"/>
              </a:ext>
            </a:extLst>
          </p:cNvPr>
          <p:cNvSpPr/>
          <p:nvPr userDrawn="1"/>
        </p:nvSpPr>
        <p:spPr>
          <a:xfrm>
            <a:off x="6751530" y="351065"/>
            <a:ext cx="5097718"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Prostokąt 3">
            <a:extLst>
              <a:ext uri="{FF2B5EF4-FFF2-40B4-BE49-F238E27FC236}">
                <a16:creationId xmlns:a16="http://schemas.microsoft.com/office/drawing/2014/main" id="{426EF7C5-69F2-91FF-0C1E-398B01AB0F98}"/>
              </a:ext>
            </a:extLst>
          </p:cNvPr>
          <p:cNvSpPr/>
          <p:nvPr userDrawn="1"/>
        </p:nvSpPr>
        <p:spPr>
          <a:xfrm>
            <a:off x="334788" y="353022"/>
            <a:ext cx="6300216" cy="6153912"/>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 name="Data — symbol zastępczy 4">
            <a:extLst>
              <a:ext uri="{FF2B5EF4-FFF2-40B4-BE49-F238E27FC236}">
                <a16:creationId xmlns:a16="http://schemas.microsoft.com/office/drawing/2014/main" id="{7BCC1026-8D94-2081-4610-6490A031C2BE}"/>
              </a:ext>
            </a:extLst>
          </p:cNvPr>
          <p:cNvSpPr>
            <a:spLocks noGrp="1"/>
          </p:cNvSpPr>
          <p:nvPr>
            <p:ph type="dt" sz="half" idx="19"/>
          </p:nvPr>
        </p:nvSpPr>
        <p:spPr/>
        <p:txBody>
          <a:bodyPr rtlCol="0"/>
          <a:lstStyle/>
          <a:p>
            <a:pPr rtl="0"/>
            <a:r>
              <a:rPr lang="en-US"/>
              <a:t>10.08.2025 r.</a:t>
            </a:r>
          </a:p>
        </p:txBody>
      </p:sp>
      <p:sp>
        <p:nvSpPr>
          <p:cNvPr id="6" name="Stopka — symbol zastępczy 5">
            <a:extLst>
              <a:ext uri="{FF2B5EF4-FFF2-40B4-BE49-F238E27FC236}">
                <a16:creationId xmlns:a16="http://schemas.microsoft.com/office/drawing/2014/main" id="{945E5425-2E7D-668E-4A6F-75CB0F0C63B2}"/>
              </a:ext>
            </a:extLst>
          </p:cNvPr>
          <p:cNvSpPr>
            <a:spLocks noGrp="1"/>
          </p:cNvSpPr>
          <p:nvPr>
            <p:ph type="ftr" sz="quarter" idx="20"/>
          </p:nvPr>
        </p:nvSpPr>
        <p:spPr/>
        <p:txBody>
          <a:bodyPr rtlCol="0"/>
          <a:lstStyle/>
          <a:p>
            <a:pPr rtl="0"/>
            <a:r>
              <a:rPr lang="pl"/>
              <a:t>Przykładowy tekst stopki</a:t>
            </a:r>
            <a:endParaRPr lang="en-US"/>
          </a:p>
        </p:txBody>
      </p:sp>
      <p:sp>
        <p:nvSpPr>
          <p:cNvPr id="8" name="Numer slajdu — symbol zastępczy 7">
            <a:extLst>
              <a:ext uri="{FF2B5EF4-FFF2-40B4-BE49-F238E27FC236}">
                <a16:creationId xmlns:a16="http://schemas.microsoft.com/office/drawing/2014/main" id="{A47A5843-EB2F-247C-B659-DCAD8425691C}"/>
              </a:ext>
            </a:extLst>
          </p:cNvPr>
          <p:cNvSpPr>
            <a:spLocks noGrp="1"/>
          </p:cNvSpPr>
          <p:nvPr>
            <p:ph type="sldNum" sz="quarter" idx="21"/>
          </p:nvPr>
        </p:nvSpPr>
        <p:spPr/>
        <p:txBody>
          <a:bodyPr rtlCol="0"/>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402476217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Zawartość z obrazem 13">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AF3BB49-A328-F121-7F27-DEB7C3CC2B0F}"/>
              </a:ext>
            </a:extLst>
          </p:cNvPr>
          <p:cNvSpPr>
            <a:spLocks noGrp="1"/>
          </p:cNvSpPr>
          <p:nvPr>
            <p:ph type="title"/>
          </p:nvPr>
        </p:nvSpPr>
        <p:spPr>
          <a:xfrm>
            <a:off x="612648" y="603504"/>
            <a:ext cx="10972800" cy="969264"/>
          </a:xfrm>
        </p:spPr>
        <p:txBody>
          <a:bodyPr rtlCol="0" anchor="ctr" anchorCtr="0">
            <a:normAutofit/>
          </a:bodyPr>
          <a:lstStyle>
            <a:lvl1pPr>
              <a:defRPr sz="4000"/>
            </a:lvl1pPr>
          </a:lstStyle>
          <a:p>
            <a:pPr rtl="0"/>
            <a:r>
              <a:rPr lang="pl"/>
              <a:t>Kliknij, aby edytować styl wzorca tytułu</a:t>
            </a:r>
          </a:p>
        </p:txBody>
      </p:sp>
      <p:sp>
        <p:nvSpPr>
          <p:cNvPr id="10" name="Obraz — symbol zastępczy 14">
            <a:extLst>
              <a:ext uri="{FF2B5EF4-FFF2-40B4-BE49-F238E27FC236}">
                <a16:creationId xmlns:a16="http://schemas.microsoft.com/office/drawing/2014/main" id="{1CACF551-8B8E-91BE-64C5-80EA221DEAE4}"/>
              </a:ext>
            </a:extLst>
          </p:cNvPr>
          <p:cNvSpPr>
            <a:spLocks noGrp="1"/>
          </p:cNvSpPr>
          <p:nvPr>
            <p:ph type="pic" sz="quarter" idx="15" hasCustomPrompt="1"/>
          </p:nvPr>
        </p:nvSpPr>
        <p:spPr>
          <a:xfrm>
            <a:off x="354740" y="1944079"/>
            <a:ext cx="6391656" cy="4553712"/>
          </a:xfrm>
          <a:blipFill dpi="0" rotWithShape="1">
            <a:blip r:embed="rId2">
              <a:alphaModFix amt="50000"/>
              <a:extLst>
                <a:ext uri="{28A0092B-C50C-407E-A947-70E740481C1C}">
                  <a14:useLocalDpi xmlns:a14="http://schemas.microsoft.com/office/drawing/2010/main" val="0"/>
                </a:ext>
              </a:extLst>
            </a:blip>
            <a:srcRect/>
            <a:stretch>
              <a:fillRect/>
            </a:stretch>
          </a:blipFill>
        </p:spPr>
        <p:txBody>
          <a:bodyPr rtlCol="0"/>
          <a:lstStyle>
            <a:lvl1pPr marL="0" indent="0">
              <a:buNone/>
              <a:defRPr/>
            </a:lvl1pPr>
          </a:lstStyle>
          <a:p>
            <a:pPr rtl="0"/>
            <a:r>
              <a:rPr lang="pl"/>
              <a:t> </a:t>
            </a:r>
          </a:p>
        </p:txBody>
      </p:sp>
      <p:sp>
        <p:nvSpPr>
          <p:cNvPr id="8" name="Zawartość — symbol zastępczy 7">
            <a:extLst>
              <a:ext uri="{FF2B5EF4-FFF2-40B4-BE49-F238E27FC236}">
                <a16:creationId xmlns:a16="http://schemas.microsoft.com/office/drawing/2014/main" id="{747AED59-1A26-9C13-8482-7857E7DEFE52}"/>
              </a:ext>
            </a:extLst>
          </p:cNvPr>
          <p:cNvSpPr>
            <a:spLocks noGrp="1"/>
          </p:cNvSpPr>
          <p:nvPr>
            <p:ph sz="quarter" idx="14"/>
          </p:nvPr>
        </p:nvSpPr>
        <p:spPr>
          <a:xfrm>
            <a:off x="7159752" y="2231136"/>
            <a:ext cx="4425696" cy="3959352"/>
          </a:xfrm>
        </p:spPr>
        <p:txBody>
          <a:bodyPr rtlCol="0"/>
          <a:lstStyle/>
          <a:p>
            <a:pPr lvl="0" rtl="0"/>
            <a:r>
              <a:rPr lang="pl"/>
              <a:t>Kliknij, aby edytować style wzorców tekstu</a:t>
            </a:r>
          </a:p>
          <a:p>
            <a:pPr lvl="1" rtl="0"/>
            <a:r>
              <a:rPr lang="pl"/>
              <a:t>Drugi poziom</a:t>
            </a:r>
          </a:p>
          <a:p>
            <a:pPr lvl="2" rtl="0"/>
            <a:r>
              <a:rPr lang="pl"/>
              <a:t>Trzeci poziom</a:t>
            </a:r>
          </a:p>
          <a:p>
            <a:pPr lvl="3" rtl="0"/>
            <a:r>
              <a:rPr lang="pl"/>
              <a:t>Czwarty poziom</a:t>
            </a:r>
          </a:p>
          <a:p>
            <a:pPr lvl="4" rtl="0"/>
            <a:r>
              <a:rPr lang="pl"/>
              <a:t>Piąty poziom</a:t>
            </a:r>
          </a:p>
        </p:txBody>
      </p:sp>
      <p:sp>
        <p:nvSpPr>
          <p:cNvPr id="4" name="Prostokąt 3">
            <a:extLst>
              <a:ext uri="{FF2B5EF4-FFF2-40B4-BE49-F238E27FC236}">
                <a16:creationId xmlns:a16="http://schemas.microsoft.com/office/drawing/2014/main" id="{BD2198D5-C9C0-500B-4DBC-656F475E493C}"/>
              </a:ext>
            </a:extLst>
          </p:cNvPr>
          <p:cNvSpPr/>
          <p:nvPr userDrawn="1"/>
        </p:nvSpPr>
        <p:spPr>
          <a:xfrm>
            <a:off x="337457" y="1944078"/>
            <a:ext cx="6408939" cy="4562855"/>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 name="Data — symbol zastępczy 4">
            <a:extLst>
              <a:ext uri="{FF2B5EF4-FFF2-40B4-BE49-F238E27FC236}">
                <a16:creationId xmlns:a16="http://schemas.microsoft.com/office/drawing/2014/main" id="{C97157FB-CF65-571C-117F-F8FAD8D9FF52}"/>
              </a:ext>
            </a:extLst>
          </p:cNvPr>
          <p:cNvSpPr>
            <a:spLocks noGrp="1"/>
          </p:cNvSpPr>
          <p:nvPr>
            <p:ph type="dt" sz="half" idx="19"/>
          </p:nvPr>
        </p:nvSpPr>
        <p:spPr/>
        <p:txBody>
          <a:bodyPr rtlCol="0"/>
          <a:lstStyle/>
          <a:p>
            <a:pPr rtl="0"/>
            <a:r>
              <a:rPr lang="en-US"/>
              <a:t>10.08.2025 r.</a:t>
            </a:r>
          </a:p>
        </p:txBody>
      </p:sp>
      <p:sp>
        <p:nvSpPr>
          <p:cNvPr id="7" name="Stopka — symbol zastępczy 6">
            <a:extLst>
              <a:ext uri="{FF2B5EF4-FFF2-40B4-BE49-F238E27FC236}">
                <a16:creationId xmlns:a16="http://schemas.microsoft.com/office/drawing/2014/main" id="{F57136A7-5DB5-FAF4-1437-4CDA5E545739}"/>
              </a:ext>
            </a:extLst>
          </p:cNvPr>
          <p:cNvSpPr>
            <a:spLocks noGrp="1"/>
          </p:cNvSpPr>
          <p:nvPr>
            <p:ph type="ftr" sz="quarter" idx="20"/>
          </p:nvPr>
        </p:nvSpPr>
        <p:spPr/>
        <p:txBody>
          <a:bodyPr rtlCol="0"/>
          <a:lstStyle/>
          <a:p>
            <a:pPr rtl="0"/>
            <a:r>
              <a:rPr lang="pl"/>
              <a:t>Przykładowy tekst stopki</a:t>
            </a:r>
            <a:endParaRPr lang="en-US"/>
          </a:p>
        </p:txBody>
      </p:sp>
      <p:sp>
        <p:nvSpPr>
          <p:cNvPr id="9" name="Numer slajdu — symbol zastępczy 8">
            <a:extLst>
              <a:ext uri="{FF2B5EF4-FFF2-40B4-BE49-F238E27FC236}">
                <a16:creationId xmlns:a16="http://schemas.microsoft.com/office/drawing/2014/main" id="{C9602816-1AAA-FE35-5C91-01A9C5DEAD00}"/>
              </a:ext>
            </a:extLst>
          </p:cNvPr>
          <p:cNvSpPr>
            <a:spLocks noGrp="1"/>
          </p:cNvSpPr>
          <p:nvPr>
            <p:ph type="sldNum" sz="quarter" idx="21"/>
          </p:nvPr>
        </p:nvSpPr>
        <p:spPr/>
        <p:txBody>
          <a:bodyPr rtlCol="0"/>
          <a:lstStyle/>
          <a:p>
            <a:pPr rtl="0"/>
            <a:fld id="{CC057153-B650-4DEB-B370-79DDCFDCE934}" type="slidenum">
              <a:rPr lang="en-US" smtClean="0"/>
              <a:pPr rtl="0"/>
              <a:t>‹#›</a:t>
            </a:fld>
            <a:endParaRPr lang="en-US"/>
          </a:p>
        </p:txBody>
      </p:sp>
      <p:sp>
        <p:nvSpPr>
          <p:cNvPr id="11" name="Prostokąt 10">
            <a:extLst>
              <a:ext uri="{FF2B5EF4-FFF2-40B4-BE49-F238E27FC236}">
                <a16:creationId xmlns:a16="http://schemas.microsoft.com/office/drawing/2014/main" id="{DD9B28C9-C087-B7F9-1930-361BCE1DC434}"/>
              </a:ext>
            </a:extLst>
          </p:cNvPr>
          <p:cNvSpPr/>
          <p:nvPr userDrawn="1"/>
        </p:nvSpPr>
        <p:spPr>
          <a:xfrm flipV="1">
            <a:off x="337457" y="351062"/>
            <a:ext cx="11512296" cy="1465037"/>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Prostokąt 11">
            <a:extLst>
              <a:ext uri="{FF2B5EF4-FFF2-40B4-BE49-F238E27FC236}">
                <a16:creationId xmlns:a16="http://schemas.microsoft.com/office/drawing/2014/main" id="{A9DFE5E0-34BA-A35C-6B4F-7D3C8C7C4F9B}"/>
              </a:ext>
            </a:extLst>
          </p:cNvPr>
          <p:cNvSpPr/>
          <p:nvPr userDrawn="1"/>
        </p:nvSpPr>
        <p:spPr>
          <a:xfrm>
            <a:off x="6874592" y="1929406"/>
            <a:ext cx="4975161" cy="4577529"/>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27520129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Zawartość z obrazem 14">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AF3BB49-A328-F121-7F27-DEB7C3CC2B0F}"/>
              </a:ext>
            </a:extLst>
          </p:cNvPr>
          <p:cNvSpPr>
            <a:spLocks noGrp="1"/>
          </p:cNvSpPr>
          <p:nvPr>
            <p:ph type="title"/>
          </p:nvPr>
        </p:nvSpPr>
        <p:spPr>
          <a:xfrm>
            <a:off x="612646" y="603504"/>
            <a:ext cx="10972802" cy="970463"/>
          </a:xfrm>
        </p:spPr>
        <p:txBody>
          <a:bodyPr rtlCol="0" anchor="ctr"/>
          <a:lstStyle/>
          <a:p>
            <a:pPr rtl="0"/>
            <a:r>
              <a:rPr lang="pl"/>
              <a:t>Kliknij, aby edytować styl wzorca tytułu</a:t>
            </a:r>
          </a:p>
        </p:txBody>
      </p:sp>
      <p:sp>
        <p:nvSpPr>
          <p:cNvPr id="15" name="Obraz — symbol zastępczy 14">
            <a:extLst>
              <a:ext uri="{FF2B5EF4-FFF2-40B4-BE49-F238E27FC236}">
                <a16:creationId xmlns:a16="http://schemas.microsoft.com/office/drawing/2014/main" id="{689C2E73-8CB7-AB0A-D373-D9BCBE160AE9}"/>
              </a:ext>
            </a:extLst>
          </p:cNvPr>
          <p:cNvSpPr>
            <a:spLocks noGrp="1"/>
          </p:cNvSpPr>
          <p:nvPr>
            <p:ph type="pic" sz="quarter" idx="15"/>
          </p:nvPr>
        </p:nvSpPr>
        <p:spPr>
          <a:xfrm>
            <a:off x="354740" y="1944079"/>
            <a:ext cx="5486767" cy="4553712"/>
          </a:xfrm>
          <a:blipFill dpi="0" rotWithShape="1">
            <a:blip r:embed="rId2">
              <a:alphaModFix amt="50000"/>
              <a:extLst>
                <a:ext uri="{28A0092B-C50C-407E-A947-70E740481C1C}">
                  <a14:useLocalDpi xmlns:a14="http://schemas.microsoft.com/office/drawing/2010/main" val="0"/>
                </a:ext>
              </a:extLst>
            </a:blip>
            <a:srcRect/>
            <a:stretch>
              <a:fillRect r="-16492"/>
            </a:stretch>
          </a:blipFill>
        </p:spPr>
        <p:txBody>
          <a:bodyPr rtlCol="0"/>
          <a:lstStyle/>
          <a:p>
            <a:pPr rtl="0"/>
            <a:endParaRPr lang="en-US"/>
          </a:p>
        </p:txBody>
      </p:sp>
      <p:sp>
        <p:nvSpPr>
          <p:cNvPr id="8" name="Zawartość — symbol zastępczy 7">
            <a:extLst>
              <a:ext uri="{FF2B5EF4-FFF2-40B4-BE49-F238E27FC236}">
                <a16:creationId xmlns:a16="http://schemas.microsoft.com/office/drawing/2014/main" id="{C1897688-419F-6EB2-5CC1-DC14924E5FC3}"/>
              </a:ext>
            </a:extLst>
          </p:cNvPr>
          <p:cNvSpPr>
            <a:spLocks noGrp="1"/>
          </p:cNvSpPr>
          <p:nvPr>
            <p:ph sz="quarter" idx="14"/>
          </p:nvPr>
        </p:nvSpPr>
        <p:spPr>
          <a:xfrm>
            <a:off x="6289440" y="2235200"/>
            <a:ext cx="5289915" cy="3958167"/>
          </a:xfrm>
        </p:spPr>
        <p:txBody>
          <a:bodyPr rtlCol="0"/>
          <a:lstStyle/>
          <a:p>
            <a:pPr lvl="0" rtl="0"/>
            <a:r>
              <a:rPr lang="pl"/>
              <a:t>Kliknij, aby edytować style wzorców tekstu</a:t>
            </a:r>
          </a:p>
          <a:p>
            <a:pPr lvl="1" rtl="0"/>
            <a:r>
              <a:rPr lang="pl"/>
              <a:t>Drugi poziom</a:t>
            </a:r>
          </a:p>
          <a:p>
            <a:pPr lvl="2" rtl="0"/>
            <a:r>
              <a:rPr lang="pl"/>
              <a:t>Trzeci poziom</a:t>
            </a:r>
          </a:p>
          <a:p>
            <a:pPr lvl="3" rtl="0"/>
            <a:r>
              <a:rPr lang="pl"/>
              <a:t>Czwarty poziom</a:t>
            </a:r>
          </a:p>
          <a:p>
            <a:pPr lvl="4" rtl="0"/>
            <a:r>
              <a:rPr lang="pl"/>
              <a:t>Piąty poziom</a:t>
            </a:r>
          </a:p>
        </p:txBody>
      </p:sp>
      <p:sp>
        <p:nvSpPr>
          <p:cNvPr id="5" name="Data — symbol zastępczy 4">
            <a:extLst>
              <a:ext uri="{FF2B5EF4-FFF2-40B4-BE49-F238E27FC236}">
                <a16:creationId xmlns:a16="http://schemas.microsoft.com/office/drawing/2014/main" id="{897D0B7E-1A60-DA52-6965-92412B1C2F9F}"/>
              </a:ext>
            </a:extLst>
          </p:cNvPr>
          <p:cNvSpPr>
            <a:spLocks noGrp="1"/>
          </p:cNvSpPr>
          <p:nvPr>
            <p:ph type="dt" sz="half" idx="10"/>
          </p:nvPr>
        </p:nvSpPr>
        <p:spPr/>
        <p:txBody>
          <a:bodyPr rtlCol="0"/>
          <a:lstStyle/>
          <a:p>
            <a:pPr rtl="0"/>
            <a:r>
              <a:rPr lang="en-US"/>
              <a:t>10.08.2025 r.</a:t>
            </a:r>
          </a:p>
        </p:txBody>
      </p:sp>
      <p:sp>
        <p:nvSpPr>
          <p:cNvPr id="6" name="Stopka — symbol zastępczy 5">
            <a:extLst>
              <a:ext uri="{FF2B5EF4-FFF2-40B4-BE49-F238E27FC236}">
                <a16:creationId xmlns:a16="http://schemas.microsoft.com/office/drawing/2014/main" id="{C2BDD5A2-CE3E-3215-6DAA-F75C0D1229DA}"/>
              </a:ext>
            </a:extLst>
          </p:cNvPr>
          <p:cNvSpPr>
            <a:spLocks noGrp="1"/>
          </p:cNvSpPr>
          <p:nvPr>
            <p:ph type="ftr" sz="quarter" idx="11"/>
          </p:nvPr>
        </p:nvSpPr>
        <p:spPr/>
        <p:txBody>
          <a:bodyPr rtlCol="0"/>
          <a:lstStyle/>
          <a:p>
            <a:pPr rtl="0"/>
            <a:r>
              <a:rPr lang="pl"/>
              <a:t>Przykładowy tekst stopki</a:t>
            </a:r>
          </a:p>
        </p:txBody>
      </p:sp>
      <p:sp>
        <p:nvSpPr>
          <p:cNvPr id="7" name="Numer slajdu — symbol zastępczy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rtlCol="0"/>
          <a:lstStyle/>
          <a:p>
            <a:pPr rtl="0"/>
            <a:fld id="{CC057153-B650-4DEB-B370-79DDCFDCE934}" type="slidenum">
              <a:rPr lang="en-US" smtClean="0"/>
              <a:t>‹#›</a:t>
            </a:fld>
            <a:endParaRPr lang="en-US"/>
          </a:p>
        </p:txBody>
      </p:sp>
      <p:sp>
        <p:nvSpPr>
          <p:cNvPr id="3" name="Prostokąt 2">
            <a:extLst>
              <a:ext uri="{FF2B5EF4-FFF2-40B4-BE49-F238E27FC236}">
                <a16:creationId xmlns:a16="http://schemas.microsoft.com/office/drawing/2014/main" id="{3A30DF84-4A5D-63C5-1700-34F6AA007632}"/>
              </a:ext>
            </a:extLst>
          </p:cNvPr>
          <p:cNvSpPr/>
          <p:nvPr userDrawn="1"/>
        </p:nvSpPr>
        <p:spPr>
          <a:xfrm flipV="1">
            <a:off x="337457" y="351062"/>
            <a:ext cx="11512296" cy="1465037"/>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Prostokąt 3">
            <a:extLst>
              <a:ext uri="{FF2B5EF4-FFF2-40B4-BE49-F238E27FC236}">
                <a16:creationId xmlns:a16="http://schemas.microsoft.com/office/drawing/2014/main" id="{079E6EAC-5CB1-AF25-6E5B-8E37D120C9B3}"/>
              </a:ext>
            </a:extLst>
          </p:cNvPr>
          <p:cNvSpPr/>
          <p:nvPr userDrawn="1"/>
        </p:nvSpPr>
        <p:spPr>
          <a:xfrm>
            <a:off x="339851" y="1929406"/>
            <a:ext cx="5513832" cy="4577529"/>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Prostokąt 11">
            <a:extLst>
              <a:ext uri="{FF2B5EF4-FFF2-40B4-BE49-F238E27FC236}">
                <a16:creationId xmlns:a16="http://schemas.microsoft.com/office/drawing/2014/main" id="{1153CEAA-92AB-A832-438A-7F6ACCDFE1B4}"/>
              </a:ext>
            </a:extLst>
          </p:cNvPr>
          <p:cNvSpPr/>
          <p:nvPr userDrawn="1"/>
        </p:nvSpPr>
        <p:spPr>
          <a:xfrm>
            <a:off x="5978984" y="1929406"/>
            <a:ext cx="5870770" cy="4577529"/>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7964048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Zawartość z obrazem 15">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AF3BB49-A328-F121-7F27-DEB7C3CC2B0F}"/>
              </a:ext>
            </a:extLst>
          </p:cNvPr>
          <p:cNvSpPr>
            <a:spLocks noGrp="1"/>
          </p:cNvSpPr>
          <p:nvPr>
            <p:ph type="title"/>
          </p:nvPr>
        </p:nvSpPr>
        <p:spPr>
          <a:xfrm>
            <a:off x="4613350" y="819005"/>
            <a:ext cx="6777828" cy="932688"/>
          </a:xfrm>
        </p:spPr>
        <p:txBody>
          <a:bodyPr rtlCol="0" anchor="b"/>
          <a:lstStyle>
            <a:lvl1pPr>
              <a:defRPr sz="4000"/>
            </a:lvl1pPr>
          </a:lstStyle>
          <a:p>
            <a:pPr rtl="0"/>
            <a:r>
              <a:rPr lang="pl"/>
              <a:t>Kliknij, aby edytować styl wzorca tytułu</a:t>
            </a:r>
          </a:p>
        </p:txBody>
      </p:sp>
      <p:sp>
        <p:nvSpPr>
          <p:cNvPr id="10" name="Obraz — symbol zastępczy 10">
            <a:extLst>
              <a:ext uri="{FF2B5EF4-FFF2-40B4-BE49-F238E27FC236}">
                <a16:creationId xmlns:a16="http://schemas.microsoft.com/office/drawing/2014/main" id="{5C69378E-FD50-D0FE-49E9-FE6939F87E05}"/>
              </a:ext>
            </a:extLst>
          </p:cNvPr>
          <p:cNvSpPr>
            <a:spLocks noGrp="1"/>
          </p:cNvSpPr>
          <p:nvPr>
            <p:ph type="pic" sz="quarter" idx="18" hasCustomPrompt="1"/>
          </p:nvPr>
        </p:nvSpPr>
        <p:spPr>
          <a:xfrm>
            <a:off x="357366" y="361188"/>
            <a:ext cx="3657600" cy="6135624"/>
          </a:xfrm>
          <a:blipFill>
            <a:blip r:embed="rId2">
              <a:alphaModFix amt="70000"/>
              <a:extLst>
                <a:ext uri="{28A0092B-C50C-407E-A947-70E740481C1C}">
                  <a14:useLocalDpi xmlns:a14="http://schemas.microsoft.com/office/drawing/2010/main" val="0"/>
                </a:ext>
              </a:extLst>
            </a:blip>
            <a:stretch>
              <a:fillRect/>
            </a:stretch>
          </a:blipFill>
          <a:ln w="19050">
            <a:noFill/>
            <a:miter lim="800000"/>
          </a:ln>
        </p:spPr>
        <p:txBody>
          <a:bodyPr rtlCol="0"/>
          <a:lstStyle>
            <a:lvl1pPr marL="0" indent="0">
              <a:buNone/>
              <a:defRPr/>
            </a:lvl1pPr>
          </a:lstStyle>
          <a:p>
            <a:pPr rtl="0"/>
            <a:r>
              <a:rPr lang="pl"/>
              <a:t> </a:t>
            </a:r>
          </a:p>
        </p:txBody>
      </p:sp>
      <p:sp>
        <p:nvSpPr>
          <p:cNvPr id="8" name="Zawartość — symbol zastępczy 7">
            <a:extLst>
              <a:ext uri="{FF2B5EF4-FFF2-40B4-BE49-F238E27FC236}">
                <a16:creationId xmlns:a16="http://schemas.microsoft.com/office/drawing/2014/main" id="{818B74D6-CD72-B859-C229-60DB988B25E3}"/>
              </a:ext>
            </a:extLst>
          </p:cNvPr>
          <p:cNvSpPr>
            <a:spLocks noGrp="1"/>
          </p:cNvSpPr>
          <p:nvPr>
            <p:ph sz="quarter" idx="14"/>
          </p:nvPr>
        </p:nvSpPr>
        <p:spPr>
          <a:xfrm>
            <a:off x="4613350" y="2032216"/>
            <a:ext cx="6777828" cy="4034337"/>
          </a:xfrm>
        </p:spPr>
        <p:txBody>
          <a:bodyPr rtlCol="0"/>
          <a:lstStyle/>
          <a:p>
            <a:pPr lvl="0" rtl="0"/>
            <a:r>
              <a:rPr lang="pl"/>
              <a:t>Kliknij, aby edytować style wzorców tekstu</a:t>
            </a:r>
          </a:p>
          <a:p>
            <a:pPr lvl="1" rtl="0"/>
            <a:r>
              <a:rPr lang="pl"/>
              <a:t>Drugi poziom</a:t>
            </a:r>
          </a:p>
          <a:p>
            <a:pPr lvl="2" rtl="0"/>
            <a:r>
              <a:rPr lang="pl"/>
              <a:t>Trzeci poziom</a:t>
            </a:r>
          </a:p>
          <a:p>
            <a:pPr lvl="3" rtl="0"/>
            <a:r>
              <a:rPr lang="pl"/>
              <a:t>Czwarty poziom</a:t>
            </a:r>
          </a:p>
          <a:p>
            <a:pPr lvl="4" rtl="0"/>
            <a:r>
              <a:rPr lang="pl"/>
              <a:t>Piąty poziom</a:t>
            </a:r>
          </a:p>
        </p:txBody>
      </p:sp>
      <p:sp>
        <p:nvSpPr>
          <p:cNvPr id="6" name="Prostokąt 5">
            <a:extLst>
              <a:ext uri="{FF2B5EF4-FFF2-40B4-BE49-F238E27FC236}">
                <a16:creationId xmlns:a16="http://schemas.microsoft.com/office/drawing/2014/main" id="{02928F2E-550C-7EE7-5A6C-C30C820D21DB}"/>
              </a:ext>
            </a:extLst>
          </p:cNvPr>
          <p:cNvSpPr/>
          <p:nvPr userDrawn="1"/>
        </p:nvSpPr>
        <p:spPr>
          <a:xfrm>
            <a:off x="4155746" y="351065"/>
            <a:ext cx="7693502"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 name="Prostokąt 2">
            <a:extLst>
              <a:ext uri="{FF2B5EF4-FFF2-40B4-BE49-F238E27FC236}">
                <a16:creationId xmlns:a16="http://schemas.microsoft.com/office/drawing/2014/main" id="{24DB15E2-0F9C-EDBB-3379-237D2F02B133}"/>
              </a:ext>
            </a:extLst>
          </p:cNvPr>
          <p:cNvSpPr/>
          <p:nvPr userDrawn="1"/>
        </p:nvSpPr>
        <p:spPr>
          <a:xfrm>
            <a:off x="348222" y="351064"/>
            <a:ext cx="3675888" cy="615587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Data — symbol zastępczy 3">
            <a:extLst>
              <a:ext uri="{FF2B5EF4-FFF2-40B4-BE49-F238E27FC236}">
                <a16:creationId xmlns:a16="http://schemas.microsoft.com/office/drawing/2014/main" id="{BA4BF609-8734-8C2B-E441-E7DBAE6E3BDA}"/>
              </a:ext>
            </a:extLst>
          </p:cNvPr>
          <p:cNvSpPr>
            <a:spLocks noGrp="1"/>
          </p:cNvSpPr>
          <p:nvPr>
            <p:ph type="dt" sz="half" idx="19"/>
          </p:nvPr>
        </p:nvSpPr>
        <p:spPr/>
        <p:txBody>
          <a:bodyPr rtlCol="0"/>
          <a:lstStyle/>
          <a:p>
            <a:pPr rtl="0"/>
            <a:r>
              <a:rPr lang="en-US"/>
              <a:t>10.08.2025 r.</a:t>
            </a:r>
          </a:p>
        </p:txBody>
      </p:sp>
      <p:sp>
        <p:nvSpPr>
          <p:cNvPr id="5" name="Stopka — symbol zastępczy 4">
            <a:extLst>
              <a:ext uri="{FF2B5EF4-FFF2-40B4-BE49-F238E27FC236}">
                <a16:creationId xmlns:a16="http://schemas.microsoft.com/office/drawing/2014/main" id="{F7450EF1-CAAF-B39A-ED1F-4F967B0786C6}"/>
              </a:ext>
            </a:extLst>
          </p:cNvPr>
          <p:cNvSpPr>
            <a:spLocks noGrp="1"/>
          </p:cNvSpPr>
          <p:nvPr>
            <p:ph type="ftr" sz="quarter" idx="20"/>
          </p:nvPr>
        </p:nvSpPr>
        <p:spPr/>
        <p:txBody>
          <a:bodyPr rtlCol="0"/>
          <a:lstStyle/>
          <a:p>
            <a:pPr rtl="0"/>
            <a:r>
              <a:rPr lang="pl"/>
              <a:t>Przykładowy tekst stopki</a:t>
            </a:r>
            <a:endParaRPr lang="en-US"/>
          </a:p>
        </p:txBody>
      </p:sp>
      <p:sp>
        <p:nvSpPr>
          <p:cNvPr id="7" name="Numer slajdu — symbol zastępczy 6">
            <a:extLst>
              <a:ext uri="{FF2B5EF4-FFF2-40B4-BE49-F238E27FC236}">
                <a16:creationId xmlns:a16="http://schemas.microsoft.com/office/drawing/2014/main" id="{E4D70B86-8D60-DBF5-42C5-FE10E0C6FE86}"/>
              </a:ext>
            </a:extLst>
          </p:cNvPr>
          <p:cNvSpPr>
            <a:spLocks noGrp="1"/>
          </p:cNvSpPr>
          <p:nvPr>
            <p:ph type="sldNum" sz="quarter" idx="21"/>
          </p:nvPr>
        </p:nvSpPr>
        <p:spPr/>
        <p:txBody>
          <a:bodyPr rtlCol="0"/>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8565979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Zawartość z obrazem 16">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AF3BB49-A328-F121-7F27-DEB7C3CC2B0F}"/>
              </a:ext>
            </a:extLst>
          </p:cNvPr>
          <p:cNvSpPr>
            <a:spLocks noGrp="1"/>
          </p:cNvSpPr>
          <p:nvPr>
            <p:ph type="title"/>
          </p:nvPr>
        </p:nvSpPr>
        <p:spPr>
          <a:xfrm>
            <a:off x="795527" y="829475"/>
            <a:ext cx="6714892" cy="932688"/>
          </a:xfrm>
        </p:spPr>
        <p:txBody>
          <a:bodyPr rtlCol="0" anchor="b"/>
          <a:lstStyle>
            <a:lvl1pPr>
              <a:defRPr sz="4000"/>
            </a:lvl1pPr>
          </a:lstStyle>
          <a:p>
            <a:pPr rtl="0"/>
            <a:r>
              <a:rPr lang="pl"/>
              <a:t>Kliknij, aby edytować styl wzorca tytułu</a:t>
            </a:r>
          </a:p>
        </p:txBody>
      </p:sp>
      <p:sp>
        <p:nvSpPr>
          <p:cNvPr id="8" name="Zawartość — symbol zastępczy 7">
            <a:extLst>
              <a:ext uri="{FF2B5EF4-FFF2-40B4-BE49-F238E27FC236}">
                <a16:creationId xmlns:a16="http://schemas.microsoft.com/office/drawing/2014/main" id="{07755DB3-9272-8E5E-039F-AC14A2C07898}"/>
              </a:ext>
            </a:extLst>
          </p:cNvPr>
          <p:cNvSpPr>
            <a:spLocks noGrp="1"/>
          </p:cNvSpPr>
          <p:nvPr>
            <p:ph sz="quarter" idx="14"/>
          </p:nvPr>
        </p:nvSpPr>
        <p:spPr>
          <a:xfrm>
            <a:off x="795527" y="2047532"/>
            <a:ext cx="6714892" cy="4001330"/>
          </a:xfrm>
        </p:spPr>
        <p:txBody>
          <a:bodyPr rtlCol="0"/>
          <a:lstStyle/>
          <a:p>
            <a:pPr lvl="0" rtl="0"/>
            <a:r>
              <a:rPr lang="pl"/>
              <a:t>Kliknij, aby edytować style wzorców tekstu</a:t>
            </a:r>
          </a:p>
          <a:p>
            <a:pPr lvl="1" rtl="0"/>
            <a:r>
              <a:rPr lang="pl"/>
              <a:t>Drugi poziom</a:t>
            </a:r>
          </a:p>
          <a:p>
            <a:pPr lvl="2" rtl="0"/>
            <a:r>
              <a:rPr lang="pl"/>
              <a:t>Trzeci poziom</a:t>
            </a:r>
          </a:p>
          <a:p>
            <a:pPr lvl="3" rtl="0"/>
            <a:r>
              <a:rPr lang="pl"/>
              <a:t>Czwarty poziom</a:t>
            </a:r>
          </a:p>
          <a:p>
            <a:pPr lvl="4" rtl="0"/>
            <a:r>
              <a:rPr lang="pl"/>
              <a:t>Piąty poziom</a:t>
            </a:r>
          </a:p>
        </p:txBody>
      </p:sp>
      <p:sp>
        <p:nvSpPr>
          <p:cNvPr id="3" name="Prostokąt 2">
            <a:extLst>
              <a:ext uri="{FF2B5EF4-FFF2-40B4-BE49-F238E27FC236}">
                <a16:creationId xmlns:a16="http://schemas.microsoft.com/office/drawing/2014/main" id="{854216C9-E47F-BA93-3528-3DC28359BBA5}"/>
              </a:ext>
            </a:extLst>
          </p:cNvPr>
          <p:cNvSpPr/>
          <p:nvPr userDrawn="1"/>
        </p:nvSpPr>
        <p:spPr>
          <a:xfrm>
            <a:off x="337457" y="351065"/>
            <a:ext cx="7631033"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Obraz — symbol zastępczy 10">
            <a:extLst>
              <a:ext uri="{FF2B5EF4-FFF2-40B4-BE49-F238E27FC236}">
                <a16:creationId xmlns:a16="http://schemas.microsoft.com/office/drawing/2014/main" id="{22729334-E74F-1D47-30E9-2040D0CCDE77}"/>
              </a:ext>
            </a:extLst>
          </p:cNvPr>
          <p:cNvSpPr>
            <a:spLocks noGrp="1"/>
          </p:cNvSpPr>
          <p:nvPr>
            <p:ph type="pic" sz="quarter" idx="18" hasCustomPrompt="1"/>
          </p:nvPr>
        </p:nvSpPr>
        <p:spPr>
          <a:xfrm>
            <a:off x="8094185" y="356616"/>
            <a:ext cx="3739896" cy="6144768"/>
          </a:xfrm>
          <a:blipFill>
            <a:blip r:embed="rId2">
              <a:alphaModFix amt="70000"/>
              <a:extLst>
                <a:ext uri="{28A0092B-C50C-407E-A947-70E740481C1C}">
                  <a14:useLocalDpi xmlns:a14="http://schemas.microsoft.com/office/drawing/2010/main" val="0"/>
                </a:ext>
              </a:extLst>
            </a:blip>
            <a:stretch>
              <a:fillRect/>
            </a:stretch>
          </a:blipFill>
          <a:ln w="19050">
            <a:noFill/>
            <a:miter lim="800000"/>
          </a:ln>
        </p:spPr>
        <p:txBody>
          <a:bodyPr rtlCol="0"/>
          <a:lstStyle>
            <a:lvl1pPr marL="0" indent="0">
              <a:buNone/>
              <a:defRPr/>
            </a:lvl1pPr>
          </a:lstStyle>
          <a:p>
            <a:pPr rtl="0"/>
            <a:r>
              <a:rPr lang="pl"/>
              <a:t> </a:t>
            </a:r>
          </a:p>
        </p:txBody>
      </p:sp>
      <p:sp>
        <p:nvSpPr>
          <p:cNvPr id="4" name="Prostokąt 3">
            <a:extLst>
              <a:ext uri="{FF2B5EF4-FFF2-40B4-BE49-F238E27FC236}">
                <a16:creationId xmlns:a16="http://schemas.microsoft.com/office/drawing/2014/main" id="{3105E7D9-8EB1-CCEE-CB59-564CC173739B}"/>
              </a:ext>
            </a:extLst>
          </p:cNvPr>
          <p:cNvSpPr/>
          <p:nvPr userDrawn="1"/>
        </p:nvSpPr>
        <p:spPr>
          <a:xfrm>
            <a:off x="8085041" y="351064"/>
            <a:ext cx="3758184" cy="615587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 name="Data — symbol zastępczy 4">
            <a:extLst>
              <a:ext uri="{FF2B5EF4-FFF2-40B4-BE49-F238E27FC236}">
                <a16:creationId xmlns:a16="http://schemas.microsoft.com/office/drawing/2014/main" id="{A1E56C7E-4D47-A5C6-F745-1B24CC384826}"/>
              </a:ext>
            </a:extLst>
          </p:cNvPr>
          <p:cNvSpPr>
            <a:spLocks noGrp="1"/>
          </p:cNvSpPr>
          <p:nvPr>
            <p:ph type="dt" sz="half" idx="19"/>
          </p:nvPr>
        </p:nvSpPr>
        <p:spPr/>
        <p:txBody>
          <a:bodyPr rtlCol="0"/>
          <a:lstStyle/>
          <a:p>
            <a:pPr rtl="0"/>
            <a:r>
              <a:rPr lang="en-US"/>
              <a:t>10.08.2025 r.</a:t>
            </a:r>
          </a:p>
        </p:txBody>
      </p:sp>
      <p:sp>
        <p:nvSpPr>
          <p:cNvPr id="7" name="Stopka — symbol zastępczy 6">
            <a:extLst>
              <a:ext uri="{FF2B5EF4-FFF2-40B4-BE49-F238E27FC236}">
                <a16:creationId xmlns:a16="http://schemas.microsoft.com/office/drawing/2014/main" id="{ECE34178-1A83-36BE-0EBF-390C6CB30C87}"/>
              </a:ext>
            </a:extLst>
          </p:cNvPr>
          <p:cNvSpPr>
            <a:spLocks noGrp="1"/>
          </p:cNvSpPr>
          <p:nvPr>
            <p:ph type="ftr" sz="quarter" idx="20"/>
          </p:nvPr>
        </p:nvSpPr>
        <p:spPr/>
        <p:txBody>
          <a:bodyPr rtlCol="0"/>
          <a:lstStyle/>
          <a:p>
            <a:pPr rtl="0"/>
            <a:r>
              <a:rPr lang="pl"/>
              <a:t>Przykładowy tekst stopki</a:t>
            </a:r>
            <a:endParaRPr lang="en-US"/>
          </a:p>
        </p:txBody>
      </p:sp>
      <p:sp>
        <p:nvSpPr>
          <p:cNvPr id="9" name="Numer slajdu — symbol zastępczy 8">
            <a:extLst>
              <a:ext uri="{FF2B5EF4-FFF2-40B4-BE49-F238E27FC236}">
                <a16:creationId xmlns:a16="http://schemas.microsoft.com/office/drawing/2014/main" id="{E476F11D-D618-B08B-95BA-C3F1030D58AD}"/>
              </a:ext>
            </a:extLst>
          </p:cNvPr>
          <p:cNvSpPr>
            <a:spLocks noGrp="1"/>
          </p:cNvSpPr>
          <p:nvPr>
            <p:ph type="sldNum" sz="quarter" idx="21"/>
          </p:nvPr>
        </p:nvSpPr>
        <p:spPr/>
        <p:txBody>
          <a:bodyPr rtlCol="0"/>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32808111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Zawartość z obrazem 17">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AF3BB49-A328-F121-7F27-DEB7C3CC2B0F}"/>
              </a:ext>
            </a:extLst>
          </p:cNvPr>
          <p:cNvSpPr>
            <a:spLocks noGrp="1"/>
          </p:cNvSpPr>
          <p:nvPr>
            <p:ph type="title"/>
          </p:nvPr>
        </p:nvSpPr>
        <p:spPr>
          <a:xfrm>
            <a:off x="612648" y="599599"/>
            <a:ext cx="4672584" cy="1453896"/>
          </a:xfrm>
        </p:spPr>
        <p:txBody>
          <a:bodyPr rtlCol="0">
            <a:normAutofit/>
          </a:bodyPr>
          <a:lstStyle>
            <a:lvl1pPr>
              <a:defRPr sz="3600"/>
            </a:lvl1pPr>
          </a:lstStyle>
          <a:p>
            <a:pPr rtl="0"/>
            <a:r>
              <a:rPr lang="pl"/>
              <a:t>Kliknij, aby edytować styl wzorca tytułu</a:t>
            </a:r>
          </a:p>
        </p:txBody>
      </p:sp>
      <p:sp>
        <p:nvSpPr>
          <p:cNvPr id="12" name="Obraz — symbol zastępczy 11">
            <a:extLst>
              <a:ext uri="{FF2B5EF4-FFF2-40B4-BE49-F238E27FC236}">
                <a16:creationId xmlns:a16="http://schemas.microsoft.com/office/drawing/2014/main" id="{4FE3DA23-DE55-6AE0-AF3B-E9803246C7CD}"/>
              </a:ext>
            </a:extLst>
          </p:cNvPr>
          <p:cNvSpPr>
            <a:spLocks noGrp="1"/>
          </p:cNvSpPr>
          <p:nvPr>
            <p:ph type="pic" sz="quarter" idx="15" hasCustomPrompt="1"/>
          </p:nvPr>
        </p:nvSpPr>
        <p:spPr>
          <a:xfrm>
            <a:off x="349324" y="2423719"/>
            <a:ext cx="5175504" cy="4069080"/>
          </a:xfrm>
          <a:blipFill>
            <a:blip r:embed="rId2">
              <a:alphaModFix amt="50000"/>
              <a:extLst>
                <a:ext uri="{28A0092B-C50C-407E-A947-70E740481C1C}">
                  <a14:useLocalDpi xmlns:a14="http://schemas.microsoft.com/office/drawing/2010/main" val="0"/>
                </a:ext>
              </a:extLst>
            </a:blip>
            <a:stretch>
              <a:fillRect/>
            </a:stretch>
          </a:blipFill>
        </p:spPr>
        <p:txBody>
          <a:bodyPr rtlCol="0"/>
          <a:lstStyle>
            <a:lvl1pPr marL="0" indent="0">
              <a:buNone/>
              <a:defRPr/>
            </a:lvl1pPr>
          </a:lstStyle>
          <a:p>
            <a:pPr rtl="0"/>
            <a:r>
              <a:rPr lang="pl"/>
              <a:t> </a:t>
            </a:r>
          </a:p>
        </p:txBody>
      </p:sp>
      <p:sp>
        <p:nvSpPr>
          <p:cNvPr id="8" name="Zawartość — symbol zastępczy 7">
            <a:extLst>
              <a:ext uri="{FF2B5EF4-FFF2-40B4-BE49-F238E27FC236}">
                <a16:creationId xmlns:a16="http://schemas.microsoft.com/office/drawing/2014/main" id="{8BAC3300-BF12-B200-9F06-8D5AC45CB7EF}"/>
              </a:ext>
            </a:extLst>
          </p:cNvPr>
          <p:cNvSpPr>
            <a:spLocks noGrp="1"/>
          </p:cNvSpPr>
          <p:nvPr>
            <p:ph sz="quarter" idx="14"/>
          </p:nvPr>
        </p:nvSpPr>
        <p:spPr>
          <a:xfrm>
            <a:off x="5937402" y="599600"/>
            <a:ext cx="5633165" cy="5623360"/>
          </a:xfrm>
        </p:spPr>
        <p:txBody>
          <a:bodyPr rtlCol="0"/>
          <a:lstStyle/>
          <a:p>
            <a:pPr lvl="0" rtl="0"/>
            <a:r>
              <a:rPr lang="pl"/>
              <a:t>Kliknij, aby edytować style wzorców tekstu</a:t>
            </a:r>
          </a:p>
          <a:p>
            <a:pPr lvl="1" rtl="0"/>
            <a:r>
              <a:rPr lang="pl"/>
              <a:t>Drugi poziom</a:t>
            </a:r>
          </a:p>
          <a:p>
            <a:pPr lvl="2" rtl="0"/>
            <a:r>
              <a:rPr lang="pl"/>
              <a:t>Trzeci poziom</a:t>
            </a:r>
          </a:p>
          <a:p>
            <a:pPr lvl="3" rtl="0"/>
            <a:r>
              <a:rPr lang="pl"/>
              <a:t>Czwarty poziom</a:t>
            </a:r>
          </a:p>
          <a:p>
            <a:pPr lvl="4" rtl="0"/>
            <a:r>
              <a:rPr lang="pl"/>
              <a:t>Piąty poziom</a:t>
            </a:r>
          </a:p>
        </p:txBody>
      </p:sp>
      <p:sp>
        <p:nvSpPr>
          <p:cNvPr id="5" name="Data — symbol zastępczy 4">
            <a:extLst>
              <a:ext uri="{FF2B5EF4-FFF2-40B4-BE49-F238E27FC236}">
                <a16:creationId xmlns:a16="http://schemas.microsoft.com/office/drawing/2014/main" id="{897D0B7E-1A60-DA52-6965-92412B1C2F9F}"/>
              </a:ext>
            </a:extLst>
          </p:cNvPr>
          <p:cNvSpPr>
            <a:spLocks noGrp="1"/>
          </p:cNvSpPr>
          <p:nvPr>
            <p:ph type="dt" sz="half" idx="10"/>
          </p:nvPr>
        </p:nvSpPr>
        <p:spPr/>
        <p:txBody>
          <a:bodyPr rtlCol="0"/>
          <a:lstStyle/>
          <a:p>
            <a:pPr rtl="0"/>
            <a:r>
              <a:rPr lang="en-US"/>
              <a:t>10.08.2025 r.</a:t>
            </a:r>
          </a:p>
        </p:txBody>
      </p:sp>
      <p:sp>
        <p:nvSpPr>
          <p:cNvPr id="6" name="Stopka — symbol zastępczy 5">
            <a:extLst>
              <a:ext uri="{FF2B5EF4-FFF2-40B4-BE49-F238E27FC236}">
                <a16:creationId xmlns:a16="http://schemas.microsoft.com/office/drawing/2014/main" id="{C2BDD5A2-CE3E-3215-6DAA-F75C0D1229DA}"/>
              </a:ext>
            </a:extLst>
          </p:cNvPr>
          <p:cNvSpPr>
            <a:spLocks noGrp="1"/>
          </p:cNvSpPr>
          <p:nvPr>
            <p:ph type="ftr" sz="quarter" idx="11"/>
          </p:nvPr>
        </p:nvSpPr>
        <p:spPr/>
        <p:txBody>
          <a:bodyPr rtlCol="0"/>
          <a:lstStyle/>
          <a:p>
            <a:pPr rtl="0"/>
            <a:r>
              <a:rPr lang="pl"/>
              <a:t>Przykładowy tekst stopki</a:t>
            </a:r>
          </a:p>
        </p:txBody>
      </p:sp>
      <p:sp>
        <p:nvSpPr>
          <p:cNvPr id="7" name="Numer slajdu — symbol zastępczy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rtlCol="0"/>
          <a:lstStyle/>
          <a:p>
            <a:pPr rtl="0"/>
            <a:fld id="{CC057153-B650-4DEB-B370-79DDCFDCE934}" type="slidenum">
              <a:rPr lang="en-US" smtClean="0"/>
              <a:t>‹#›</a:t>
            </a:fld>
            <a:endParaRPr lang="en-US"/>
          </a:p>
        </p:txBody>
      </p:sp>
      <p:sp>
        <p:nvSpPr>
          <p:cNvPr id="3" name="Prostokąt 2">
            <a:extLst>
              <a:ext uri="{FF2B5EF4-FFF2-40B4-BE49-F238E27FC236}">
                <a16:creationId xmlns:a16="http://schemas.microsoft.com/office/drawing/2014/main" id="{2125B15E-907B-22E5-9483-591409F1460D}"/>
              </a:ext>
            </a:extLst>
          </p:cNvPr>
          <p:cNvSpPr/>
          <p:nvPr userDrawn="1"/>
        </p:nvSpPr>
        <p:spPr>
          <a:xfrm flipV="1">
            <a:off x="337457" y="351059"/>
            <a:ext cx="5199238" cy="1939829"/>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Prostokąt 3">
            <a:extLst>
              <a:ext uri="{FF2B5EF4-FFF2-40B4-BE49-F238E27FC236}">
                <a16:creationId xmlns:a16="http://schemas.microsoft.com/office/drawing/2014/main" id="{944643D3-05AA-D000-6F70-B39D3E837EF5}"/>
              </a:ext>
            </a:extLst>
          </p:cNvPr>
          <p:cNvSpPr/>
          <p:nvPr userDrawn="1"/>
        </p:nvSpPr>
        <p:spPr>
          <a:xfrm>
            <a:off x="5665293" y="351065"/>
            <a:ext cx="6189249"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 name="Prostokąt 8">
            <a:extLst>
              <a:ext uri="{FF2B5EF4-FFF2-40B4-BE49-F238E27FC236}">
                <a16:creationId xmlns:a16="http://schemas.microsoft.com/office/drawing/2014/main" id="{907DB142-72B7-699F-6F87-2EFB2EBF3B22}"/>
              </a:ext>
            </a:extLst>
          </p:cNvPr>
          <p:cNvSpPr/>
          <p:nvPr userDrawn="1"/>
        </p:nvSpPr>
        <p:spPr>
          <a:xfrm flipV="1">
            <a:off x="337457" y="2409583"/>
            <a:ext cx="5199238" cy="4097352"/>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29112134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Zawartość z obrazem 18">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AF3BB49-A328-F121-7F27-DEB7C3CC2B0F}"/>
              </a:ext>
            </a:extLst>
          </p:cNvPr>
          <p:cNvSpPr>
            <a:spLocks noGrp="1"/>
          </p:cNvSpPr>
          <p:nvPr>
            <p:ph type="title"/>
          </p:nvPr>
        </p:nvSpPr>
        <p:spPr>
          <a:xfrm>
            <a:off x="612648" y="599599"/>
            <a:ext cx="3946824" cy="1453896"/>
          </a:xfrm>
        </p:spPr>
        <p:txBody>
          <a:bodyPr rtlCol="0">
            <a:normAutofit/>
          </a:bodyPr>
          <a:lstStyle>
            <a:lvl1pPr>
              <a:defRPr sz="3200"/>
            </a:lvl1pPr>
          </a:lstStyle>
          <a:p>
            <a:pPr rtl="0"/>
            <a:r>
              <a:rPr lang="pl"/>
              <a:t>Kliknij, aby edytować styl wzorca tytułu</a:t>
            </a:r>
          </a:p>
        </p:txBody>
      </p:sp>
      <p:sp>
        <p:nvSpPr>
          <p:cNvPr id="12" name="Obraz — symbol zastępczy 11">
            <a:extLst>
              <a:ext uri="{FF2B5EF4-FFF2-40B4-BE49-F238E27FC236}">
                <a16:creationId xmlns:a16="http://schemas.microsoft.com/office/drawing/2014/main" id="{4FE3DA23-DE55-6AE0-AF3B-E9803246C7CD}"/>
              </a:ext>
            </a:extLst>
          </p:cNvPr>
          <p:cNvSpPr>
            <a:spLocks noGrp="1"/>
          </p:cNvSpPr>
          <p:nvPr>
            <p:ph type="pic" sz="quarter" idx="15"/>
          </p:nvPr>
        </p:nvSpPr>
        <p:spPr>
          <a:xfrm>
            <a:off x="349324" y="2423719"/>
            <a:ext cx="4476676" cy="4069080"/>
          </a:xfrm>
          <a:blipFill dpi="0" rotWithShape="1">
            <a:blip r:embed="rId2">
              <a:alphaModFix amt="50000"/>
              <a:extLst>
                <a:ext uri="{28A0092B-C50C-407E-A947-70E740481C1C}">
                  <a14:useLocalDpi xmlns:a14="http://schemas.microsoft.com/office/drawing/2010/main" val="0"/>
                </a:ext>
              </a:extLst>
            </a:blip>
            <a:srcRect/>
            <a:stretch>
              <a:fillRect/>
            </a:stretch>
          </a:blipFill>
        </p:spPr>
        <p:txBody>
          <a:bodyPr rtlCol="0"/>
          <a:lstStyle/>
          <a:p>
            <a:pPr rtl="0"/>
            <a:endParaRPr lang="en-US"/>
          </a:p>
        </p:txBody>
      </p:sp>
      <p:sp>
        <p:nvSpPr>
          <p:cNvPr id="8" name="Zawartość — symbol zastępczy 7">
            <a:extLst>
              <a:ext uri="{FF2B5EF4-FFF2-40B4-BE49-F238E27FC236}">
                <a16:creationId xmlns:a16="http://schemas.microsoft.com/office/drawing/2014/main" id="{8BAC3300-BF12-B200-9F06-8D5AC45CB7EF}"/>
              </a:ext>
            </a:extLst>
          </p:cNvPr>
          <p:cNvSpPr>
            <a:spLocks noGrp="1"/>
          </p:cNvSpPr>
          <p:nvPr>
            <p:ph sz="quarter" idx="14"/>
          </p:nvPr>
        </p:nvSpPr>
        <p:spPr>
          <a:xfrm>
            <a:off x="5220382" y="599600"/>
            <a:ext cx="6350185" cy="5623360"/>
          </a:xfrm>
        </p:spPr>
        <p:txBody>
          <a:bodyPr rtlCol="0"/>
          <a:lstStyle/>
          <a:p>
            <a:pPr lvl="0" rtl="0"/>
            <a:r>
              <a:rPr lang="pl"/>
              <a:t>Kliknij, aby edytować style wzorców tekstu</a:t>
            </a:r>
          </a:p>
          <a:p>
            <a:pPr lvl="1" rtl="0"/>
            <a:r>
              <a:rPr lang="pl"/>
              <a:t>Drugi poziom</a:t>
            </a:r>
          </a:p>
          <a:p>
            <a:pPr lvl="2" rtl="0"/>
            <a:r>
              <a:rPr lang="pl"/>
              <a:t>Trzeci poziom</a:t>
            </a:r>
          </a:p>
          <a:p>
            <a:pPr lvl="3" rtl="0"/>
            <a:r>
              <a:rPr lang="pl"/>
              <a:t>Czwarty poziom</a:t>
            </a:r>
          </a:p>
          <a:p>
            <a:pPr lvl="4" rtl="0"/>
            <a:r>
              <a:rPr lang="pl"/>
              <a:t>Piąty poziom</a:t>
            </a:r>
          </a:p>
        </p:txBody>
      </p:sp>
      <p:sp>
        <p:nvSpPr>
          <p:cNvPr id="5" name="Data — symbol zastępczy 4">
            <a:extLst>
              <a:ext uri="{FF2B5EF4-FFF2-40B4-BE49-F238E27FC236}">
                <a16:creationId xmlns:a16="http://schemas.microsoft.com/office/drawing/2014/main" id="{897D0B7E-1A60-DA52-6965-92412B1C2F9F}"/>
              </a:ext>
            </a:extLst>
          </p:cNvPr>
          <p:cNvSpPr>
            <a:spLocks noGrp="1"/>
          </p:cNvSpPr>
          <p:nvPr>
            <p:ph type="dt" sz="half" idx="10"/>
          </p:nvPr>
        </p:nvSpPr>
        <p:spPr/>
        <p:txBody>
          <a:bodyPr rtlCol="0"/>
          <a:lstStyle/>
          <a:p>
            <a:pPr rtl="0"/>
            <a:r>
              <a:rPr lang="en-US"/>
              <a:t>10.08.2025 r.</a:t>
            </a:r>
          </a:p>
        </p:txBody>
      </p:sp>
      <p:sp>
        <p:nvSpPr>
          <p:cNvPr id="6" name="Stopka — symbol zastępczy 5">
            <a:extLst>
              <a:ext uri="{FF2B5EF4-FFF2-40B4-BE49-F238E27FC236}">
                <a16:creationId xmlns:a16="http://schemas.microsoft.com/office/drawing/2014/main" id="{C2BDD5A2-CE3E-3215-6DAA-F75C0D1229DA}"/>
              </a:ext>
            </a:extLst>
          </p:cNvPr>
          <p:cNvSpPr>
            <a:spLocks noGrp="1"/>
          </p:cNvSpPr>
          <p:nvPr>
            <p:ph type="ftr" sz="quarter" idx="11"/>
          </p:nvPr>
        </p:nvSpPr>
        <p:spPr/>
        <p:txBody>
          <a:bodyPr rtlCol="0"/>
          <a:lstStyle/>
          <a:p>
            <a:pPr rtl="0"/>
            <a:r>
              <a:rPr lang="pl"/>
              <a:t>Przykładowy tekst stopki</a:t>
            </a:r>
          </a:p>
        </p:txBody>
      </p:sp>
      <p:sp>
        <p:nvSpPr>
          <p:cNvPr id="7" name="Numer slajdu — symbol zastępczy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rtlCol="0"/>
          <a:lstStyle/>
          <a:p>
            <a:pPr rtl="0"/>
            <a:fld id="{CC057153-B650-4DEB-B370-79DDCFDCE934}" type="slidenum">
              <a:rPr lang="en-US" smtClean="0"/>
              <a:t>‹#›</a:t>
            </a:fld>
            <a:endParaRPr lang="en-US"/>
          </a:p>
        </p:txBody>
      </p:sp>
      <p:sp>
        <p:nvSpPr>
          <p:cNvPr id="3" name="Prostokąt 2">
            <a:extLst>
              <a:ext uri="{FF2B5EF4-FFF2-40B4-BE49-F238E27FC236}">
                <a16:creationId xmlns:a16="http://schemas.microsoft.com/office/drawing/2014/main" id="{2125B15E-907B-22E5-9483-591409F1460D}"/>
              </a:ext>
            </a:extLst>
          </p:cNvPr>
          <p:cNvSpPr/>
          <p:nvPr userDrawn="1"/>
        </p:nvSpPr>
        <p:spPr>
          <a:xfrm flipV="1">
            <a:off x="337457" y="351058"/>
            <a:ext cx="4488543" cy="1939829"/>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Prostokąt 3">
            <a:extLst>
              <a:ext uri="{FF2B5EF4-FFF2-40B4-BE49-F238E27FC236}">
                <a16:creationId xmlns:a16="http://schemas.microsoft.com/office/drawing/2014/main" id="{944643D3-05AA-D000-6F70-B39D3E837EF5}"/>
              </a:ext>
            </a:extLst>
          </p:cNvPr>
          <p:cNvSpPr/>
          <p:nvPr userDrawn="1"/>
        </p:nvSpPr>
        <p:spPr>
          <a:xfrm>
            <a:off x="4939611" y="351065"/>
            <a:ext cx="6914932"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 name="Prostokąt 8">
            <a:extLst>
              <a:ext uri="{FF2B5EF4-FFF2-40B4-BE49-F238E27FC236}">
                <a16:creationId xmlns:a16="http://schemas.microsoft.com/office/drawing/2014/main" id="{907DB142-72B7-699F-6F87-2EFB2EBF3B22}"/>
              </a:ext>
            </a:extLst>
          </p:cNvPr>
          <p:cNvSpPr/>
          <p:nvPr userDrawn="1"/>
        </p:nvSpPr>
        <p:spPr>
          <a:xfrm flipV="1">
            <a:off x="337457" y="2409583"/>
            <a:ext cx="4497205" cy="4097352"/>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28148770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Zawartość z obrazem 19">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AF3BB49-A328-F121-7F27-DEB7C3CC2B0F}"/>
              </a:ext>
            </a:extLst>
          </p:cNvPr>
          <p:cNvSpPr>
            <a:spLocks noGrp="1"/>
          </p:cNvSpPr>
          <p:nvPr>
            <p:ph type="title"/>
          </p:nvPr>
        </p:nvSpPr>
        <p:spPr>
          <a:xfrm>
            <a:off x="7643078" y="599599"/>
            <a:ext cx="3946824" cy="1453896"/>
          </a:xfrm>
        </p:spPr>
        <p:txBody>
          <a:bodyPr rtlCol="0">
            <a:normAutofit/>
          </a:bodyPr>
          <a:lstStyle>
            <a:lvl1pPr>
              <a:defRPr sz="3200"/>
            </a:lvl1pPr>
          </a:lstStyle>
          <a:p>
            <a:pPr rtl="0"/>
            <a:r>
              <a:rPr lang="pl"/>
              <a:t>Kliknij, aby edytować styl wzorca tytułu</a:t>
            </a:r>
          </a:p>
        </p:txBody>
      </p:sp>
      <p:sp>
        <p:nvSpPr>
          <p:cNvPr id="8" name="Zawartość — symbol zastępczy 7">
            <a:extLst>
              <a:ext uri="{FF2B5EF4-FFF2-40B4-BE49-F238E27FC236}">
                <a16:creationId xmlns:a16="http://schemas.microsoft.com/office/drawing/2014/main" id="{8BAC3300-BF12-B200-9F06-8D5AC45CB7EF}"/>
              </a:ext>
            </a:extLst>
          </p:cNvPr>
          <p:cNvSpPr>
            <a:spLocks noGrp="1"/>
          </p:cNvSpPr>
          <p:nvPr>
            <p:ph sz="quarter" idx="14"/>
          </p:nvPr>
        </p:nvSpPr>
        <p:spPr>
          <a:xfrm>
            <a:off x="640080" y="599600"/>
            <a:ext cx="6350185" cy="5623360"/>
          </a:xfrm>
        </p:spPr>
        <p:txBody>
          <a:bodyPr rtlCol="0"/>
          <a:lstStyle/>
          <a:p>
            <a:pPr lvl="0" rtl="0"/>
            <a:r>
              <a:rPr lang="pl"/>
              <a:t>Kliknij, aby edytować style wzorców tekstu</a:t>
            </a:r>
          </a:p>
          <a:p>
            <a:pPr lvl="1" rtl="0"/>
            <a:r>
              <a:rPr lang="pl"/>
              <a:t>Drugi poziom</a:t>
            </a:r>
          </a:p>
          <a:p>
            <a:pPr lvl="2" rtl="0"/>
            <a:r>
              <a:rPr lang="pl"/>
              <a:t>Trzeci poziom</a:t>
            </a:r>
          </a:p>
          <a:p>
            <a:pPr lvl="3" rtl="0"/>
            <a:r>
              <a:rPr lang="pl"/>
              <a:t>Czwarty poziom</a:t>
            </a:r>
          </a:p>
          <a:p>
            <a:pPr lvl="4" rtl="0"/>
            <a:r>
              <a:rPr lang="pl"/>
              <a:t>Piąty poziom</a:t>
            </a:r>
          </a:p>
        </p:txBody>
      </p:sp>
      <p:sp>
        <p:nvSpPr>
          <p:cNvPr id="12" name="Obraz — symbol zastępczy 11">
            <a:extLst>
              <a:ext uri="{FF2B5EF4-FFF2-40B4-BE49-F238E27FC236}">
                <a16:creationId xmlns:a16="http://schemas.microsoft.com/office/drawing/2014/main" id="{4FE3DA23-DE55-6AE0-AF3B-E9803246C7CD}"/>
              </a:ext>
            </a:extLst>
          </p:cNvPr>
          <p:cNvSpPr>
            <a:spLocks noGrp="1"/>
          </p:cNvSpPr>
          <p:nvPr>
            <p:ph type="pic" sz="quarter" idx="15"/>
          </p:nvPr>
        </p:nvSpPr>
        <p:spPr>
          <a:xfrm>
            <a:off x="7370064" y="2423160"/>
            <a:ext cx="4476676" cy="4069080"/>
          </a:xfrm>
          <a:blipFill dpi="0" rotWithShape="1">
            <a:blip r:embed="rId2">
              <a:alphaModFix amt="50000"/>
              <a:extLst>
                <a:ext uri="{28A0092B-C50C-407E-A947-70E740481C1C}">
                  <a14:useLocalDpi xmlns:a14="http://schemas.microsoft.com/office/drawing/2010/main" val="0"/>
                </a:ext>
              </a:extLst>
            </a:blip>
            <a:srcRect/>
            <a:stretch>
              <a:fillRect/>
            </a:stretch>
          </a:blipFill>
        </p:spPr>
        <p:txBody>
          <a:bodyPr rtlCol="0"/>
          <a:lstStyle/>
          <a:p>
            <a:pPr rtl="0"/>
            <a:endParaRPr lang="en-US"/>
          </a:p>
        </p:txBody>
      </p:sp>
      <p:sp>
        <p:nvSpPr>
          <p:cNvPr id="5" name="Data — symbol zastępczy 4">
            <a:extLst>
              <a:ext uri="{FF2B5EF4-FFF2-40B4-BE49-F238E27FC236}">
                <a16:creationId xmlns:a16="http://schemas.microsoft.com/office/drawing/2014/main" id="{897D0B7E-1A60-DA52-6965-92412B1C2F9F}"/>
              </a:ext>
            </a:extLst>
          </p:cNvPr>
          <p:cNvSpPr>
            <a:spLocks noGrp="1"/>
          </p:cNvSpPr>
          <p:nvPr>
            <p:ph type="dt" sz="half" idx="10"/>
          </p:nvPr>
        </p:nvSpPr>
        <p:spPr/>
        <p:txBody>
          <a:bodyPr rtlCol="0"/>
          <a:lstStyle/>
          <a:p>
            <a:pPr rtl="0"/>
            <a:r>
              <a:rPr lang="en-US"/>
              <a:t>10.08.2025 r.</a:t>
            </a:r>
          </a:p>
        </p:txBody>
      </p:sp>
      <p:sp>
        <p:nvSpPr>
          <p:cNvPr id="6" name="Stopka — symbol zastępczy 5">
            <a:extLst>
              <a:ext uri="{FF2B5EF4-FFF2-40B4-BE49-F238E27FC236}">
                <a16:creationId xmlns:a16="http://schemas.microsoft.com/office/drawing/2014/main" id="{C2BDD5A2-CE3E-3215-6DAA-F75C0D1229DA}"/>
              </a:ext>
            </a:extLst>
          </p:cNvPr>
          <p:cNvSpPr>
            <a:spLocks noGrp="1"/>
          </p:cNvSpPr>
          <p:nvPr>
            <p:ph type="ftr" sz="quarter" idx="11"/>
          </p:nvPr>
        </p:nvSpPr>
        <p:spPr/>
        <p:txBody>
          <a:bodyPr rtlCol="0"/>
          <a:lstStyle/>
          <a:p>
            <a:pPr rtl="0"/>
            <a:r>
              <a:rPr lang="pl"/>
              <a:t>Przykładowy tekst stopki</a:t>
            </a:r>
          </a:p>
        </p:txBody>
      </p:sp>
      <p:sp>
        <p:nvSpPr>
          <p:cNvPr id="7" name="Numer slajdu — symbol zastępczy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rtlCol="0"/>
          <a:lstStyle/>
          <a:p>
            <a:pPr rtl="0"/>
            <a:fld id="{CC057153-B650-4DEB-B370-79DDCFDCE934}" type="slidenum">
              <a:rPr lang="en-US" smtClean="0"/>
              <a:t>‹#›</a:t>
            </a:fld>
            <a:endParaRPr lang="en-US"/>
          </a:p>
        </p:txBody>
      </p:sp>
      <p:sp>
        <p:nvSpPr>
          <p:cNvPr id="3" name="Prostokąt 2">
            <a:extLst>
              <a:ext uri="{FF2B5EF4-FFF2-40B4-BE49-F238E27FC236}">
                <a16:creationId xmlns:a16="http://schemas.microsoft.com/office/drawing/2014/main" id="{2125B15E-907B-22E5-9483-591409F1460D}"/>
              </a:ext>
            </a:extLst>
          </p:cNvPr>
          <p:cNvSpPr/>
          <p:nvPr userDrawn="1"/>
        </p:nvSpPr>
        <p:spPr>
          <a:xfrm flipV="1">
            <a:off x="7360920" y="351058"/>
            <a:ext cx="4488543" cy="1939829"/>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Prostokąt 3">
            <a:extLst>
              <a:ext uri="{FF2B5EF4-FFF2-40B4-BE49-F238E27FC236}">
                <a16:creationId xmlns:a16="http://schemas.microsoft.com/office/drawing/2014/main" id="{944643D3-05AA-D000-6F70-B39D3E837EF5}"/>
              </a:ext>
            </a:extLst>
          </p:cNvPr>
          <p:cNvSpPr/>
          <p:nvPr userDrawn="1"/>
        </p:nvSpPr>
        <p:spPr>
          <a:xfrm>
            <a:off x="338328" y="351065"/>
            <a:ext cx="6914932"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 name="Prostokąt 8">
            <a:extLst>
              <a:ext uri="{FF2B5EF4-FFF2-40B4-BE49-F238E27FC236}">
                <a16:creationId xmlns:a16="http://schemas.microsoft.com/office/drawing/2014/main" id="{907DB142-72B7-699F-6F87-2EFB2EBF3B22}"/>
              </a:ext>
            </a:extLst>
          </p:cNvPr>
          <p:cNvSpPr/>
          <p:nvPr userDrawn="1"/>
        </p:nvSpPr>
        <p:spPr>
          <a:xfrm flipV="1">
            <a:off x="7361582" y="2409583"/>
            <a:ext cx="4497205" cy="4097352"/>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6309177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uża liczba">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5D4804-4265-85A8-7A9B-A9B3F5D80284}"/>
              </a:ext>
            </a:extLst>
          </p:cNvPr>
          <p:cNvSpPr>
            <a:spLocks noGrp="1"/>
          </p:cNvSpPr>
          <p:nvPr>
            <p:ph type="title"/>
          </p:nvPr>
        </p:nvSpPr>
        <p:spPr>
          <a:xfrm>
            <a:off x="822960" y="5029200"/>
            <a:ext cx="7525512" cy="1005840"/>
          </a:xfrm>
        </p:spPr>
        <p:txBody>
          <a:bodyPr rtlCol="0">
            <a:normAutofit/>
          </a:bodyPr>
          <a:lstStyle>
            <a:lvl1pPr>
              <a:lnSpc>
                <a:spcPct val="110000"/>
              </a:lnSpc>
              <a:defRPr sz="1800">
                <a:latin typeface="+mn-lt"/>
              </a:defRPr>
            </a:lvl1pPr>
          </a:lstStyle>
          <a:p>
            <a:pPr rtl="0"/>
            <a:r>
              <a:rPr lang="pl"/>
              <a:t>Kliknij, aby edytować styl wzorca tytułu</a:t>
            </a:r>
          </a:p>
        </p:txBody>
      </p:sp>
      <p:sp>
        <p:nvSpPr>
          <p:cNvPr id="9" name="Zawartość — symbol zastępczy 8">
            <a:extLst>
              <a:ext uri="{FF2B5EF4-FFF2-40B4-BE49-F238E27FC236}">
                <a16:creationId xmlns:a16="http://schemas.microsoft.com/office/drawing/2014/main" id="{6B2D6F9C-47CA-A6AB-CB31-599736C61655}"/>
              </a:ext>
            </a:extLst>
          </p:cNvPr>
          <p:cNvSpPr>
            <a:spLocks noGrp="1"/>
          </p:cNvSpPr>
          <p:nvPr>
            <p:ph sz="quarter" idx="14" hasCustomPrompt="1"/>
          </p:nvPr>
        </p:nvSpPr>
        <p:spPr>
          <a:xfrm>
            <a:off x="822960" y="841248"/>
            <a:ext cx="10543032" cy="4151376"/>
          </a:xfrm>
        </p:spPr>
        <p:txBody>
          <a:bodyPr rtlCol="0" anchor="b">
            <a:normAutofit/>
          </a:bodyPr>
          <a:lstStyle>
            <a:lvl1pPr marL="0" indent="0">
              <a:lnSpc>
                <a:spcPct val="90000"/>
              </a:lnSpc>
              <a:buNone/>
              <a:defRPr sz="19300" b="1" baseline="0">
                <a:latin typeface="+mj-lt"/>
              </a:defRPr>
            </a:lvl1pPr>
          </a:lstStyle>
          <a:p>
            <a:pPr lvl="0" rtl="0"/>
            <a:r>
              <a:rPr lang="pl"/>
              <a:t>##%</a:t>
            </a:r>
          </a:p>
        </p:txBody>
      </p:sp>
      <p:sp>
        <p:nvSpPr>
          <p:cNvPr id="3" name="Data — symbol zastępczy 2">
            <a:extLst>
              <a:ext uri="{FF2B5EF4-FFF2-40B4-BE49-F238E27FC236}">
                <a16:creationId xmlns:a16="http://schemas.microsoft.com/office/drawing/2014/main" id="{4A591E5F-EDEF-7D02-30E6-B960B5E45903}"/>
              </a:ext>
            </a:extLst>
          </p:cNvPr>
          <p:cNvSpPr>
            <a:spLocks noGrp="1"/>
          </p:cNvSpPr>
          <p:nvPr>
            <p:ph type="dt" sz="half" idx="10"/>
          </p:nvPr>
        </p:nvSpPr>
        <p:spPr/>
        <p:txBody>
          <a:bodyPr rtlCol="0"/>
          <a:lstStyle/>
          <a:p>
            <a:pPr rtl="0"/>
            <a:r>
              <a:rPr lang="en-US"/>
              <a:t>10.08.2025 r.</a:t>
            </a:r>
          </a:p>
        </p:txBody>
      </p:sp>
      <p:sp>
        <p:nvSpPr>
          <p:cNvPr id="4" name="Stopka — symbol zastępczy 3">
            <a:extLst>
              <a:ext uri="{FF2B5EF4-FFF2-40B4-BE49-F238E27FC236}">
                <a16:creationId xmlns:a16="http://schemas.microsoft.com/office/drawing/2014/main" id="{C394E47C-0C77-0005-1755-14F7739DF22E}"/>
              </a:ext>
            </a:extLst>
          </p:cNvPr>
          <p:cNvSpPr>
            <a:spLocks noGrp="1"/>
          </p:cNvSpPr>
          <p:nvPr>
            <p:ph type="ftr" sz="quarter" idx="11"/>
          </p:nvPr>
        </p:nvSpPr>
        <p:spPr/>
        <p:txBody>
          <a:bodyPr rtlCol="0"/>
          <a:lstStyle/>
          <a:p>
            <a:pPr rtl="0"/>
            <a:r>
              <a:rPr lang="pl"/>
              <a:t>Przykładowy tekst stopki</a:t>
            </a:r>
          </a:p>
        </p:txBody>
      </p:sp>
      <p:sp>
        <p:nvSpPr>
          <p:cNvPr id="5" name="Numer slajdu — symbol zastępczy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rtlCol="0"/>
          <a:lstStyle/>
          <a:p>
            <a:pPr rtl="0"/>
            <a:fld id="{CC057153-B650-4DEB-B370-79DDCFDCE934}" type="slidenum">
              <a:rPr lang="en-US" smtClean="0"/>
              <a:t>‹#›</a:t>
            </a:fld>
            <a:endParaRPr lang="en-US"/>
          </a:p>
        </p:txBody>
      </p:sp>
      <p:sp>
        <p:nvSpPr>
          <p:cNvPr id="6" name="Prostokąt 5">
            <a:extLst>
              <a:ext uri="{FF2B5EF4-FFF2-40B4-BE49-F238E27FC236}">
                <a16:creationId xmlns:a16="http://schemas.microsoft.com/office/drawing/2014/main" id="{CA7D478B-3CC8-9331-3B4F-2130EA892404}"/>
              </a:ext>
            </a:extLst>
          </p:cNvPr>
          <p:cNvSpPr/>
          <p:nvPr userDrawn="1"/>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31468997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uża liczba 2">
    <p:bg>
      <p:bgPr>
        <a:solidFill>
          <a:schemeClr val="accent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756306E-B77F-CE22-FA8C-F08F17B5E9B4}"/>
              </a:ext>
            </a:extLst>
          </p:cNvPr>
          <p:cNvSpPr>
            <a:spLocks noGrp="1"/>
          </p:cNvSpPr>
          <p:nvPr>
            <p:ph type="title"/>
          </p:nvPr>
        </p:nvSpPr>
        <p:spPr>
          <a:xfrm>
            <a:off x="2333244" y="5029200"/>
            <a:ext cx="7525512" cy="914400"/>
          </a:xfrm>
        </p:spPr>
        <p:txBody>
          <a:bodyPr rtlCol="0">
            <a:normAutofit/>
          </a:bodyPr>
          <a:lstStyle>
            <a:lvl1pPr algn="ctr">
              <a:lnSpc>
                <a:spcPct val="110000"/>
              </a:lnSpc>
              <a:defRPr sz="1800" b="0">
                <a:solidFill>
                  <a:schemeClr val="tx1"/>
                </a:solidFill>
                <a:latin typeface="+mn-lt"/>
              </a:defRPr>
            </a:lvl1pPr>
          </a:lstStyle>
          <a:p>
            <a:pPr rtl="0"/>
            <a:r>
              <a:rPr lang="pl"/>
              <a:t>Kliknij, aby edytować styl wzorca tytułu</a:t>
            </a:r>
          </a:p>
        </p:txBody>
      </p:sp>
      <p:sp>
        <p:nvSpPr>
          <p:cNvPr id="7" name="Zawartość — symbol zastępczy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4484" y="841248"/>
            <a:ext cx="10543032" cy="4169664"/>
          </a:xfrm>
        </p:spPr>
        <p:txBody>
          <a:bodyPr rtlCol="0" anchor="b">
            <a:normAutofit/>
          </a:bodyPr>
          <a:lstStyle>
            <a:lvl1pPr marL="0" indent="0" algn="ctr">
              <a:lnSpc>
                <a:spcPct val="90000"/>
              </a:lnSpc>
              <a:buNone/>
              <a:defRPr sz="19300" b="1">
                <a:solidFill>
                  <a:schemeClr val="tx1"/>
                </a:solidFill>
                <a:latin typeface="+mj-lt"/>
              </a:defRPr>
            </a:lvl1pPr>
          </a:lstStyle>
          <a:p>
            <a:pPr lvl="0" rtl="0"/>
            <a:r>
              <a:rPr lang="pl"/>
              <a:t>##%</a:t>
            </a:r>
          </a:p>
        </p:txBody>
      </p:sp>
      <p:sp>
        <p:nvSpPr>
          <p:cNvPr id="3" name="Data — symbol zastępczy 2">
            <a:extLst>
              <a:ext uri="{FF2B5EF4-FFF2-40B4-BE49-F238E27FC236}">
                <a16:creationId xmlns:a16="http://schemas.microsoft.com/office/drawing/2014/main" id="{4A591E5F-EDEF-7D02-30E6-B960B5E45903}"/>
              </a:ext>
            </a:extLst>
          </p:cNvPr>
          <p:cNvSpPr>
            <a:spLocks noGrp="1"/>
          </p:cNvSpPr>
          <p:nvPr>
            <p:ph type="dt" sz="half" idx="10"/>
          </p:nvPr>
        </p:nvSpPr>
        <p:spPr/>
        <p:txBody>
          <a:bodyPr rtlCol="0"/>
          <a:lstStyle/>
          <a:p>
            <a:pPr rtl="0"/>
            <a:r>
              <a:rPr lang="en-US"/>
              <a:t>10.08.2025 r.</a:t>
            </a:r>
          </a:p>
        </p:txBody>
      </p:sp>
      <p:sp>
        <p:nvSpPr>
          <p:cNvPr id="4" name="Stopka — symbol zastępczy 3">
            <a:extLst>
              <a:ext uri="{FF2B5EF4-FFF2-40B4-BE49-F238E27FC236}">
                <a16:creationId xmlns:a16="http://schemas.microsoft.com/office/drawing/2014/main" id="{C394E47C-0C77-0005-1755-14F7739DF22E}"/>
              </a:ext>
            </a:extLst>
          </p:cNvPr>
          <p:cNvSpPr>
            <a:spLocks noGrp="1"/>
          </p:cNvSpPr>
          <p:nvPr>
            <p:ph type="ftr" sz="quarter" idx="11"/>
          </p:nvPr>
        </p:nvSpPr>
        <p:spPr/>
        <p:txBody>
          <a:bodyPr rtlCol="0"/>
          <a:lstStyle/>
          <a:p>
            <a:pPr rtl="0"/>
            <a:r>
              <a:rPr lang="pl"/>
              <a:t>Przykładowy tekst stopki</a:t>
            </a:r>
          </a:p>
        </p:txBody>
      </p:sp>
      <p:sp>
        <p:nvSpPr>
          <p:cNvPr id="5" name="Numer slajdu — symbol zastępczy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rtlCol="0"/>
          <a:lstStyle/>
          <a:p>
            <a:pPr rtl="0"/>
            <a:fld id="{CC057153-B650-4DEB-B370-79DDCFDCE934}" type="slidenum">
              <a:rPr lang="en-US" smtClean="0"/>
              <a:t>‹#›</a:t>
            </a:fld>
            <a:endParaRPr lang="en-US"/>
          </a:p>
        </p:txBody>
      </p:sp>
      <p:sp>
        <p:nvSpPr>
          <p:cNvPr id="8" name="Prostokąt 7">
            <a:extLst>
              <a:ext uri="{FF2B5EF4-FFF2-40B4-BE49-F238E27FC236}">
                <a16:creationId xmlns:a16="http://schemas.microsoft.com/office/drawing/2014/main" id="{5FC0DA6E-8242-883C-15FE-E726DCC36F80}"/>
              </a:ext>
            </a:extLst>
          </p:cNvPr>
          <p:cNvSpPr/>
          <p:nvPr userDrawn="1"/>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23604780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Duża liczba 3">
    <p:bg>
      <p:bgPr>
        <a:solidFill>
          <a:schemeClr val="accent2"/>
        </a:solidFill>
        <a:effectLst/>
      </p:bgPr>
    </p:bg>
    <p:spTree>
      <p:nvGrpSpPr>
        <p:cNvPr id="1" name=""/>
        <p:cNvGrpSpPr/>
        <p:nvPr/>
      </p:nvGrpSpPr>
      <p:grpSpPr>
        <a:xfrm>
          <a:off x="0" y="0"/>
          <a:ext cx="0" cy="0"/>
          <a:chOff x="0" y="0"/>
          <a:chExt cx="0" cy="0"/>
        </a:xfrm>
      </p:grpSpPr>
      <p:sp>
        <p:nvSpPr>
          <p:cNvPr id="9" name="Tytuł 1">
            <a:extLst>
              <a:ext uri="{FF2B5EF4-FFF2-40B4-BE49-F238E27FC236}">
                <a16:creationId xmlns:a16="http://schemas.microsoft.com/office/drawing/2014/main" id="{F9924E45-C895-43A4-5C38-357208F050D2}"/>
              </a:ext>
            </a:extLst>
          </p:cNvPr>
          <p:cNvSpPr>
            <a:spLocks noGrp="1"/>
          </p:cNvSpPr>
          <p:nvPr>
            <p:ph type="title"/>
          </p:nvPr>
        </p:nvSpPr>
        <p:spPr>
          <a:xfrm>
            <a:off x="2333244" y="5029200"/>
            <a:ext cx="7525512" cy="914400"/>
          </a:xfrm>
        </p:spPr>
        <p:txBody>
          <a:bodyPr rtlCol="0">
            <a:normAutofit/>
          </a:bodyPr>
          <a:lstStyle>
            <a:lvl1pPr algn="ctr">
              <a:lnSpc>
                <a:spcPct val="110000"/>
              </a:lnSpc>
              <a:defRPr sz="1800" b="0">
                <a:solidFill>
                  <a:schemeClr val="tx1"/>
                </a:solidFill>
                <a:latin typeface="+mn-lt"/>
              </a:defRPr>
            </a:lvl1pPr>
          </a:lstStyle>
          <a:p>
            <a:pPr rtl="0"/>
            <a:r>
              <a:rPr lang="pl"/>
              <a:t>Kliknij, aby edytować styl wzorca tytułu</a:t>
            </a:r>
          </a:p>
        </p:txBody>
      </p:sp>
      <p:sp>
        <p:nvSpPr>
          <p:cNvPr id="10" name="Zawartość — symbol zastępczy 6">
            <a:extLst>
              <a:ext uri="{FF2B5EF4-FFF2-40B4-BE49-F238E27FC236}">
                <a16:creationId xmlns:a16="http://schemas.microsoft.com/office/drawing/2014/main" id="{F7F1ED0D-FB7E-F1D4-6BB4-DA7FCEA9CD36}"/>
              </a:ext>
            </a:extLst>
          </p:cNvPr>
          <p:cNvSpPr>
            <a:spLocks noGrp="1"/>
          </p:cNvSpPr>
          <p:nvPr>
            <p:ph sz="quarter" idx="13" hasCustomPrompt="1"/>
          </p:nvPr>
        </p:nvSpPr>
        <p:spPr>
          <a:xfrm>
            <a:off x="824484" y="841248"/>
            <a:ext cx="10543032" cy="4167124"/>
          </a:xfrm>
        </p:spPr>
        <p:txBody>
          <a:bodyPr rtlCol="0" anchor="b">
            <a:normAutofit/>
          </a:bodyPr>
          <a:lstStyle>
            <a:lvl1pPr marL="0" indent="0" algn="ctr">
              <a:lnSpc>
                <a:spcPct val="90000"/>
              </a:lnSpc>
              <a:buNone/>
              <a:defRPr sz="19300" b="1">
                <a:solidFill>
                  <a:schemeClr val="tx1"/>
                </a:solidFill>
                <a:latin typeface="+mj-lt"/>
              </a:defRPr>
            </a:lvl1pPr>
          </a:lstStyle>
          <a:p>
            <a:pPr lvl="0" rtl="0"/>
            <a:r>
              <a:rPr lang="pl"/>
              <a:t>##%</a:t>
            </a:r>
          </a:p>
        </p:txBody>
      </p:sp>
      <p:sp>
        <p:nvSpPr>
          <p:cNvPr id="3" name="Data — symbol zastępczy 2">
            <a:extLst>
              <a:ext uri="{FF2B5EF4-FFF2-40B4-BE49-F238E27FC236}">
                <a16:creationId xmlns:a16="http://schemas.microsoft.com/office/drawing/2014/main" id="{4A591E5F-EDEF-7D02-30E6-B960B5E45903}"/>
              </a:ext>
            </a:extLst>
          </p:cNvPr>
          <p:cNvSpPr>
            <a:spLocks noGrp="1"/>
          </p:cNvSpPr>
          <p:nvPr>
            <p:ph type="dt" sz="half" idx="10"/>
          </p:nvPr>
        </p:nvSpPr>
        <p:spPr/>
        <p:txBody>
          <a:bodyPr rtlCol="0"/>
          <a:lstStyle/>
          <a:p>
            <a:pPr rtl="0"/>
            <a:r>
              <a:rPr lang="en-US"/>
              <a:t>10.08.2025 r.</a:t>
            </a:r>
          </a:p>
        </p:txBody>
      </p:sp>
      <p:sp>
        <p:nvSpPr>
          <p:cNvPr id="4" name="Stopka — symbol zastępczy 3">
            <a:extLst>
              <a:ext uri="{FF2B5EF4-FFF2-40B4-BE49-F238E27FC236}">
                <a16:creationId xmlns:a16="http://schemas.microsoft.com/office/drawing/2014/main" id="{C394E47C-0C77-0005-1755-14F7739DF22E}"/>
              </a:ext>
            </a:extLst>
          </p:cNvPr>
          <p:cNvSpPr>
            <a:spLocks noGrp="1"/>
          </p:cNvSpPr>
          <p:nvPr>
            <p:ph type="ftr" sz="quarter" idx="11"/>
          </p:nvPr>
        </p:nvSpPr>
        <p:spPr/>
        <p:txBody>
          <a:bodyPr rtlCol="0"/>
          <a:lstStyle/>
          <a:p>
            <a:pPr rtl="0"/>
            <a:r>
              <a:rPr lang="pl"/>
              <a:t>Przykładowy tekst stopki</a:t>
            </a:r>
          </a:p>
        </p:txBody>
      </p:sp>
      <p:sp>
        <p:nvSpPr>
          <p:cNvPr id="5" name="Numer slajdu — symbol zastępczy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rtlCol="0"/>
          <a:lstStyle/>
          <a:p>
            <a:pPr rtl="0"/>
            <a:fld id="{CC057153-B650-4DEB-B370-79DDCFDCE934}" type="slidenum">
              <a:rPr lang="en-US" smtClean="0"/>
              <a:t>‹#›</a:t>
            </a:fld>
            <a:endParaRPr lang="en-US"/>
          </a:p>
        </p:txBody>
      </p:sp>
      <p:sp>
        <p:nvSpPr>
          <p:cNvPr id="2" name="Prostokąt 1">
            <a:extLst>
              <a:ext uri="{FF2B5EF4-FFF2-40B4-BE49-F238E27FC236}">
                <a16:creationId xmlns:a16="http://schemas.microsoft.com/office/drawing/2014/main" id="{F3106CE9-3864-8C80-F8B7-4C6D0D0E2D97}"/>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2252315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ytuł z obrazem 3">
    <p:bg>
      <p:bgPr>
        <a:solidFill>
          <a:schemeClr val="accent2"/>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4336E9A-8E96-CD8C-7598-F87632CD81CF}"/>
              </a:ext>
            </a:extLst>
          </p:cNvPr>
          <p:cNvSpPr>
            <a:spLocks noGrp="1"/>
          </p:cNvSpPr>
          <p:nvPr>
            <p:ph type="ctrTitle"/>
          </p:nvPr>
        </p:nvSpPr>
        <p:spPr>
          <a:xfrm>
            <a:off x="819301" y="840278"/>
            <a:ext cx="4337407" cy="3739896"/>
          </a:xfrm>
        </p:spPr>
        <p:txBody>
          <a:bodyPr vert="horz" lIns="91440" tIns="45720" rIns="91440" bIns="45720" rtlCol="0" anchor="t">
            <a:normAutofit/>
          </a:bodyPr>
          <a:lstStyle>
            <a:lvl1pPr>
              <a:defRPr lang="en-US" sz="5200" dirty="0"/>
            </a:lvl1pPr>
          </a:lstStyle>
          <a:p>
            <a:pPr lvl="0" rtl="0"/>
            <a:r>
              <a:rPr lang="pl"/>
              <a:t>Kliknij, aby edytować styl wzorca tytułu</a:t>
            </a:r>
          </a:p>
        </p:txBody>
      </p:sp>
      <p:sp>
        <p:nvSpPr>
          <p:cNvPr id="11" name="Podtytuł 2">
            <a:extLst>
              <a:ext uri="{FF2B5EF4-FFF2-40B4-BE49-F238E27FC236}">
                <a16:creationId xmlns:a16="http://schemas.microsoft.com/office/drawing/2014/main" id="{D46B27E7-8459-6E53-8FBA-85BE66AB87BA}"/>
              </a:ext>
            </a:extLst>
          </p:cNvPr>
          <p:cNvSpPr>
            <a:spLocks noGrp="1"/>
          </p:cNvSpPr>
          <p:nvPr>
            <p:ph type="subTitle" idx="1"/>
          </p:nvPr>
        </p:nvSpPr>
        <p:spPr>
          <a:xfrm>
            <a:off x="822452" y="4668118"/>
            <a:ext cx="4334256" cy="1380744"/>
          </a:xfrm>
        </p:spPr>
        <p:txBody>
          <a:bodyPr vert="horz" lIns="91440" tIns="45720" rIns="91440" bIns="45720" rtlCol="0" anchor="b">
            <a:normAutofit/>
          </a:bodyPr>
          <a:lstStyle>
            <a:lvl1pPr marL="0" indent="0">
              <a:buNone/>
              <a:defRPr lang="en-US" sz="2000" dirty="0"/>
            </a:lvl1pPr>
          </a:lstStyle>
          <a:p>
            <a:pPr lvl="0" rtl="0"/>
            <a:r>
              <a:rPr lang="pl"/>
              <a:t>Kliknij, aby edytować styl wzorca podtytułu</a:t>
            </a:r>
          </a:p>
        </p:txBody>
      </p:sp>
      <p:sp>
        <p:nvSpPr>
          <p:cNvPr id="5" name="Obraz — symbol zastępczy 10">
            <a:extLst>
              <a:ext uri="{FF2B5EF4-FFF2-40B4-BE49-F238E27FC236}">
                <a16:creationId xmlns:a16="http://schemas.microsoft.com/office/drawing/2014/main" id="{710F4B22-F5AC-7D33-7A84-7B2436EFDEFA}"/>
              </a:ext>
            </a:extLst>
          </p:cNvPr>
          <p:cNvSpPr>
            <a:spLocks noGrp="1"/>
          </p:cNvSpPr>
          <p:nvPr>
            <p:ph type="pic" sz="quarter" idx="18" hasCustomPrompt="1"/>
          </p:nvPr>
        </p:nvSpPr>
        <p:spPr>
          <a:xfrm>
            <a:off x="5752063" y="361188"/>
            <a:ext cx="6089904" cy="6135624"/>
          </a:xfrm>
          <a:blipFill dpi="0" rotWithShape="1">
            <a:blip r:embed="rId2">
              <a:alphaModFix amt="50000"/>
              <a:extLst>
                <a:ext uri="{28A0092B-C50C-407E-A947-70E740481C1C}">
                  <a14:useLocalDpi xmlns:a14="http://schemas.microsoft.com/office/drawing/2010/main" val="0"/>
                </a:ext>
              </a:extLst>
            </a:blip>
            <a:srcRect/>
            <a:stretch>
              <a:fillRect/>
            </a:stretch>
          </a:blipFill>
          <a:ln w="19050">
            <a:noFill/>
            <a:miter lim="800000"/>
          </a:ln>
        </p:spPr>
        <p:txBody>
          <a:bodyPr rtlCol="0"/>
          <a:lstStyle>
            <a:lvl1pPr marL="0" indent="0">
              <a:buNone/>
              <a:defRPr/>
            </a:lvl1pPr>
          </a:lstStyle>
          <a:p>
            <a:pPr rtl="0"/>
            <a:r>
              <a:rPr lang="pl"/>
              <a:t> </a:t>
            </a:r>
          </a:p>
        </p:txBody>
      </p:sp>
      <p:sp>
        <p:nvSpPr>
          <p:cNvPr id="8" name="Prostokąt 7">
            <a:extLst>
              <a:ext uri="{FF2B5EF4-FFF2-40B4-BE49-F238E27FC236}">
                <a16:creationId xmlns:a16="http://schemas.microsoft.com/office/drawing/2014/main" id="{A643E122-5107-B335-7270-B6C7A8395D86}"/>
              </a:ext>
            </a:extLst>
          </p:cNvPr>
          <p:cNvSpPr/>
          <p:nvPr userDrawn="1"/>
        </p:nvSpPr>
        <p:spPr>
          <a:xfrm>
            <a:off x="5744782" y="351064"/>
            <a:ext cx="6104466" cy="615587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Prostokąt 5">
            <a:extLst>
              <a:ext uri="{FF2B5EF4-FFF2-40B4-BE49-F238E27FC236}">
                <a16:creationId xmlns:a16="http://schemas.microsoft.com/office/drawing/2014/main" id="{45D7A0B5-D7C9-90BE-F505-E01F4D062E28}"/>
              </a:ext>
            </a:extLst>
          </p:cNvPr>
          <p:cNvSpPr/>
          <p:nvPr userDrawn="1"/>
        </p:nvSpPr>
        <p:spPr>
          <a:xfrm>
            <a:off x="337457" y="351065"/>
            <a:ext cx="5282687"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Data — symbol zastępczy 3">
            <a:extLst>
              <a:ext uri="{FF2B5EF4-FFF2-40B4-BE49-F238E27FC236}">
                <a16:creationId xmlns:a16="http://schemas.microsoft.com/office/drawing/2014/main" id="{9E7CE726-49FC-55E2-26A1-1FE3520D3F1B}"/>
              </a:ext>
            </a:extLst>
          </p:cNvPr>
          <p:cNvSpPr>
            <a:spLocks noGrp="1"/>
          </p:cNvSpPr>
          <p:nvPr>
            <p:ph type="dt" sz="half" idx="19"/>
          </p:nvPr>
        </p:nvSpPr>
        <p:spPr/>
        <p:txBody>
          <a:bodyPr rtlCol="0"/>
          <a:lstStyle/>
          <a:p>
            <a:pPr rtl="0"/>
            <a:r>
              <a:rPr lang="en-US"/>
              <a:t>10.08.2025 r.</a:t>
            </a:r>
          </a:p>
        </p:txBody>
      </p:sp>
      <p:sp>
        <p:nvSpPr>
          <p:cNvPr id="7" name="Stopka — symbol zastępczy 6">
            <a:extLst>
              <a:ext uri="{FF2B5EF4-FFF2-40B4-BE49-F238E27FC236}">
                <a16:creationId xmlns:a16="http://schemas.microsoft.com/office/drawing/2014/main" id="{23D8F946-DB8C-1435-46BE-F233D3CF260C}"/>
              </a:ext>
            </a:extLst>
          </p:cNvPr>
          <p:cNvSpPr>
            <a:spLocks noGrp="1"/>
          </p:cNvSpPr>
          <p:nvPr>
            <p:ph type="ftr" sz="quarter" idx="20"/>
          </p:nvPr>
        </p:nvSpPr>
        <p:spPr/>
        <p:txBody>
          <a:bodyPr rtlCol="0"/>
          <a:lstStyle/>
          <a:p>
            <a:pPr rtl="0"/>
            <a:r>
              <a:rPr lang="pl"/>
              <a:t>Przykładowy tekst stopki</a:t>
            </a:r>
            <a:endParaRPr lang="en-US"/>
          </a:p>
        </p:txBody>
      </p:sp>
      <p:sp>
        <p:nvSpPr>
          <p:cNvPr id="9" name="Numer slajdu — symbol zastępczy 8">
            <a:extLst>
              <a:ext uri="{FF2B5EF4-FFF2-40B4-BE49-F238E27FC236}">
                <a16:creationId xmlns:a16="http://schemas.microsoft.com/office/drawing/2014/main" id="{A69D42A5-49C9-5DBA-3729-79C2527CA4FD}"/>
              </a:ext>
            </a:extLst>
          </p:cNvPr>
          <p:cNvSpPr>
            <a:spLocks noGrp="1"/>
          </p:cNvSpPr>
          <p:nvPr>
            <p:ph type="sldNum" sz="quarter" idx="21"/>
          </p:nvPr>
        </p:nvSpPr>
        <p:spPr/>
        <p:txBody>
          <a:bodyPr rtlCol="0"/>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321766870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Zestawie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221EB5-8556-FBD7-00D5-D69AC8E7E73A}"/>
              </a:ext>
            </a:extLst>
          </p:cNvPr>
          <p:cNvSpPr>
            <a:spLocks noGrp="1"/>
          </p:cNvSpPr>
          <p:nvPr>
            <p:ph type="title"/>
          </p:nvPr>
        </p:nvSpPr>
        <p:spPr>
          <a:xfrm>
            <a:off x="617129" y="-1293464"/>
            <a:ext cx="10652760" cy="1133856"/>
          </a:xfrm>
        </p:spPr>
        <p:txBody>
          <a:bodyPr rtlCol="0"/>
          <a:lstStyle/>
          <a:p>
            <a:pPr rtl="0"/>
            <a:r>
              <a:rPr lang="pl"/>
              <a:t>Kliknij, aby edytować styl wzorca tytułu</a:t>
            </a:r>
          </a:p>
        </p:txBody>
      </p:sp>
      <p:sp>
        <p:nvSpPr>
          <p:cNvPr id="6" name="Zawartość — symbol zastępczy 6">
            <a:extLst>
              <a:ext uri="{FF2B5EF4-FFF2-40B4-BE49-F238E27FC236}">
                <a16:creationId xmlns:a16="http://schemas.microsoft.com/office/drawing/2014/main" id="{27E2BE3E-32CC-3B2E-7AAB-62D6D812CE27}"/>
              </a:ext>
            </a:extLst>
          </p:cNvPr>
          <p:cNvSpPr>
            <a:spLocks noGrp="1"/>
          </p:cNvSpPr>
          <p:nvPr>
            <p:ph sz="quarter" idx="13" hasCustomPrompt="1"/>
          </p:nvPr>
        </p:nvSpPr>
        <p:spPr>
          <a:xfrm>
            <a:off x="1500188" y="1234440"/>
            <a:ext cx="9191625" cy="4389120"/>
          </a:xfrm>
        </p:spPr>
        <p:txBody>
          <a:bodyPr rtlCol="0" anchor="ctr">
            <a:normAutofit/>
          </a:bodyPr>
          <a:lstStyle>
            <a:lvl1pPr marL="0" indent="0" algn="ctr">
              <a:lnSpc>
                <a:spcPct val="100000"/>
              </a:lnSpc>
              <a:buNone/>
              <a:defRPr sz="4800" b="0">
                <a:latin typeface="+mj-lt"/>
              </a:defRPr>
            </a:lvl1pPr>
            <a:lvl2pPr marL="228600" indent="0" algn="ctr">
              <a:lnSpc>
                <a:spcPct val="100000"/>
              </a:lnSpc>
              <a:buNone/>
              <a:defRPr sz="4800" b="0">
                <a:latin typeface="+mj-lt"/>
              </a:defRPr>
            </a:lvl2pPr>
            <a:lvl3pPr marL="457200" indent="0" algn="ctr">
              <a:lnSpc>
                <a:spcPct val="100000"/>
              </a:lnSpc>
              <a:buNone/>
              <a:defRPr sz="4800" b="0">
                <a:latin typeface="+mj-lt"/>
              </a:defRPr>
            </a:lvl3pPr>
            <a:lvl4pPr marL="685800" indent="0" algn="ctr">
              <a:lnSpc>
                <a:spcPct val="100000"/>
              </a:lnSpc>
              <a:buNone/>
              <a:defRPr sz="4800" b="0">
                <a:latin typeface="+mj-lt"/>
              </a:defRPr>
            </a:lvl4pPr>
            <a:lvl5pPr marL="914400" indent="0" algn="ctr">
              <a:lnSpc>
                <a:spcPct val="100000"/>
              </a:lnSpc>
              <a:buNone/>
              <a:defRPr sz="4800" b="0">
                <a:latin typeface="+mj-lt"/>
              </a:defRPr>
            </a:lvl5pPr>
          </a:lstStyle>
          <a:p>
            <a:pPr lvl="0" rtl="0"/>
            <a:r>
              <a:rPr lang="pl"/>
              <a:t>Kliknij, aby dodać stwierdzenie</a:t>
            </a:r>
          </a:p>
          <a:p>
            <a:pPr lvl="1" rtl="0"/>
            <a:r>
              <a:rPr lang="pl"/>
              <a:t>Drugi poziom</a:t>
            </a:r>
          </a:p>
          <a:p>
            <a:pPr lvl="2" rtl="0"/>
            <a:r>
              <a:rPr lang="pl"/>
              <a:t>Trzeci poziom</a:t>
            </a:r>
          </a:p>
          <a:p>
            <a:pPr lvl="3" rtl="0"/>
            <a:r>
              <a:rPr lang="pl"/>
              <a:t>Czwarty poziom</a:t>
            </a:r>
          </a:p>
          <a:p>
            <a:pPr lvl="4" rtl="0"/>
            <a:r>
              <a:rPr lang="pl"/>
              <a:t>Piąty poziom</a:t>
            </a:r>
          </a:p>
        </p:txBody>
      </p:sp>
      <p:sp>
        <p:nvSpPr>
          <p:cNvPr id="3" name="Data — symbol zastępczy 2">
            <a:extLst>
              <a:ext uri="{FF2B5EF4-FFF2-40B4-BE49-F238E27FC236}">
                <a16:creationId xmlns:a16="http://schemas.microsoft.com/office/drawing/2014/main" id="{67F688C7-1128-9027-65E4-A17BBE7DDDF0}"/>
              </a:ext>
            </a:extLst>
          </p:cNvPr>
          <p:cNvSpPr>
            <a:spLocks noGrp="1"/>
          </p:cNvSpPr>
          <p:nvPr>
            <p:ph type="dt" sz="half" idx="10"/>
          </p:nvPr>
        </p:nvSpPr>
        <p:spPr/>
        <p:txBody>
          <a:bodyPr rtlCol="0"/>
          <a:lstStyle/>
          <a:p>
            <a:pPr rtl="0"/>
            <a:r>
              <a:rPr lang="en-US"/>
              <a:t>10.08.2025 r.</a:t>
            </a:r>
          </a:p>
        </p:txBody>
      </p:sp>
      <p:sp>
        <p:nvSpPr>
          <p:cNvPr id="4" name="Stopka — symbol zastępczy 3">
            <a:extLst>
              <a:ext uri="{FF2B5EF4-FFF2-40B4-BE49-F238E27FC236}">
                <a16:creationId xmlns:a16="http://schemas.microsoft.com/office/drawing/2014/main" id="{3D56E87B-2252-4382-E6E7-15A81BCC8029}"/>
              </a:ext>
            </a:extLst>
          </p:cNvPr>
          <p:cNvSpPr>
            <a:spLocks noGrp="1"/>
          </p:cNvSpPr>
          <p:nvPr>
            <p:ph type="ftr" sz="quarter" idx="11"/>
          </p:nvPr>
        </p:nvSpPr>
        <p:spPr/>
        <p:txBody>
          <a:bodyPr rtlCol="0"/>
          <a:lstStyle/>
          <a:p>
            <a:pPr rtl="0"/>
            <a:r>
              <a:rPr lang="pl"/>
              <a:t>Przykładowy tekst stopki</a:t>
            </a:r>
          </a:p>
        </p:txBody>
      </p:sp>
      <p:sp>
        <p:nvSpPr>
          <p:cNvPr id="5" name="Numer slajdu — symbol zastępczy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rtlCol="0"/>
          <a:lstStyle/>
          <a:p>
            <a:pPr rtl="0"/>
            <a:fld id="{CC057153-B650-4DEB-B370-79DDCFDCE934}" type="slidenum">
              <a:rPr lang="en-US" smtClean="0"/>
              <a:pPr rtl="0"/>
              <a:t>‹#›</a:t>
            </a:fld>
            <a:endParaRPr lang="en-US"/>
          </a:p>
        </p:txBody>
      </p:sp>
      <p:sp>
        <p:nvSpPr>
          <p:cNvPr id="8" name="Prostokąt 7">
            <a:extLst>
              <a:ext uri="{FF2B5EF4-FFF2-40B4-BE49-F238E27FC236}">
                <a16:creationId xmlns:a16="http://schemas.microsoft.com/office/drawing/2014/main" id="{CC1D1BF1-778B-0A57-4F7E-BC57330C7085}"/>
              </a:ext>
            </a:extLst>
          </p:cNvPr>
          <p:cNvSpPr/>
          <p:nvPr/>
        </p:nvSpPr>
        <p:spPr>
          <a:xfrm>
            <a:off x="1121981" y="874987"/>
            <a:ext cx="9941944" cy="5108027"/>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14386382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wierdzenie 2">
    <p:bg>
      <p:bgPr>
        <a:solidFill>
          <a:schemeClr val="accent2"/>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221EB5-8556-FBD7-00D5-D69AC8E7E73A}"/>
              </a:ext>
            </a:extLst>
          </p:cNvPr>
          <p:cNvSpPr>
            <a:spLocks noGrp="1"/>
          </p:cNvSpPr>
          <p:nvPr>
            <p:ph type="title"/>
          </p:nvPr>
        </p:nvSpPr>
        <p:spPr>
          <a:xfrm>
            <a:off x="612647" y="-1295801"/>
            <a:ext cx="10652760" cy="1133856"/>
          </a:xfrm>
        </p:spPr>
        <p:txBody>
          <a:bodyPr rtlCol="0"/>
          <a:lstStyle/>
          <a:p>
            <a:pPr rtl="0"/>
            <a:r>
              <a:rPr lang="pl"/>
              <a:t>Kliknij, aby edytować styl wzorca tytułu</a:t>
            </a:r>
          </a:p>
        </p:txBody>
      </p:sp>
      <p:sp>
        <p:nvSpPr>
          <p:cNvPr id="11" name="Zawartość — symbol zastępczy 10">
            <a:extLst>
              <a:ext uri="{FF2B5EF4-FFF2-40B4-BE49-F238E27FC236}">
                <a16:creationId xmlns:a16="http://schemas.microsoft.com/office/drawing/2014/main" id="{98ADCAC8-6FF3-EC2A-EFD7-95A819EA2E48}"/>
              </a:ext>
            </a:extLst>
          </p:cNvPr>
          <p:cNvSpPr>
            <a:spLocks noGrp="1"/>
          </p:cNvSpPr>
          <p:nvPr>
            <p:ph sz="quarter" idx="14" hasCustomPrompt="1"/>
          </p:nvPr>
        </p:nvSpPr>
        <p:spPr>
          <a:xfrm>
            <a:off x="795527" y="685799"/>
            <a:ext cx="10698480" cy="5486400"/>
          </a:xfrm>
        </p:spPr>
        <p:txBody>
          <a:bodyPr rtlCol="0" anchor="ctr">
            <a:noAutofit/>
          </a:bodyPr>
          <a:lstStyle>
            <a:lvl1pPr marL="0" indent="0">
              <a:buNone/>
              <a:defRPr sz="4800">
                <a:latin typeface="+mj-lt"/>
              </a:defRPr>
            </a:lvl1pPr>
            <a:lvl2pPr marL="228600" indent="0">
              <a:buNone/>
              <a:defRPr sz="4800">
                <a:latin typeface="+mj-lt"/>
              </a:defRPr>
            </a:lvl2pPr>
            <a:lvl3pPr marL="457200" indent="0">
              <a:buNone/>
              <a:defRPr sz="4800">
                <a:latin typeface="+mj-lt"/>
              </a:defRPr>
            </a:lvl3pPr>
            <a:lvl4pPr marL="685800" indent="0">
              <a:buNone/>
              <a:defRPr sz="4800">
                <a:latin typeface="+mj-lt"/>
              </a:defRPr>
            </a:lvl4pPr>
            <a:lvl5pPr marL="914400" indent="0">
              <a:buNone/>
              <a:defRPr sz="4800">
                <a:latin typeface="+mj-lt"/>
              </a:defRPr>
            </a:lvl5pPr>
          </a:lstStyle>
          <a:p>
            <a:pPr lvl="0" rtl="0"/>
            <a:r>
              <a:rPr lang="pl"/>
              <a:t>Kliknij, aby dodać stwierdzenie</a:t>
            </a:r>
          </a:p>
          <a:p>
            <a:pPr lvl="1" rtl="0"/>
            <a:r>
              <a:rPr lang="pl"/>
              <a:t>Drugi poziom</a:t>
            </a:r>
          </a:p>
          <a:p>
            <a:pPr lvl="2" rtl="0"/>
            <a:r>
              <a:rPr lang="pl"/>
              <a:t>Trzeci poziom</a:t>
            </a:r>
          </a:p>
          <a:p>
            <a:pPr lvl="3" rtl="0"/>
            <a:r>
              <a:rPr lang="pl"/>
              <a:t>Czwarty poziom</a:t>
            </a:r>
          </a:p>
          <a:p>
            <a:pPr lvl="4" rtl="0"/>
            <a:r>
              <a:rPr lang="pl"/>
              <a:t>Piąty poziom</a:t>
            </a:r>
          </a:p>
        </p:txBody>
      </p:sp>
      <p:sp>
        <p:nvSpPr>
          <p:cNvPr id="3" name="Data — symbol zastępczy 2">
            <a:extLst>
              <a:ext uri="{FF2B5EF4-FFF2-40B4-BE49-F238E27FC236}">
                <a16:creationId xmlns:a16="http://schemas.microsoft.com/office/drawing/2014/main" id="{67F688C7-1128-9027-65E4-A17BBE7DDDF0}"/>
              </a:ext>
            </a:extLst>
          </p:cNvPr>
          <p:cNvSpPr>
            <a:spLocks noGrp="1"/>
          </p:cNvSpPr>
          <p:nvPr>
            <p:ph type="dt" sz="half" idx="10"/>
          </p:nvPr>
        </p:nvSpPr>
        <p:spPr/>
        <p:txBody>
          <a:bodyPr rtlCol="0"/>
          <a:lstStyle/>
          <a:p>
            <a:pPr rtl="0"/>
            <a:r>
              <a:rPr lang="en-US"/>
              <a:t>10.08.2025 r.</a:t>
            </a:r>
          </a:p>
        </p:txBody>
      </p:sp>
      <p:sp>
        <p:nvSpPr>
          <p:cNvPr id="4" name="Stopka — symbol zastępczy 3">
            <a:extLst>
              <a:ext uri="{FF2B5EF4-FFF2-40B4-BE49-F238E27FC236}">
                <a16:creationId xmlns:a16="http://schemas.microsoft.com/office/drawing/2014/main" id="{3D56E87B-2252-4382-E6E7-15A81BCC8029}"/>
              </a:ext>
            </a:extLst>
          </p:cNvPr>
          <p:cNvSpPr>
            <a:spLocks noGrp="1"/>
          </p:cNvSpPr>
          <p:nvPr>
            <p:ph type="ftr" sz="quarter" idx="11"/>
          </p:nvPr>
        </p:nvSpPr>
        <p:spPr/>
        <p:txBody>
          <a:bodyPr rtlCol="0"/>
          <a:lstStyle/>
          <a:p>
            <a:pPr rtl="0"/>
            <a:r>
              <a:rPr lang="pl"/>
              <a:t>Przykładowy tekst stopki</a:t>
            </a:r>
          </a:p>
        </p:txBody>
      </p:sp>
      <p:sp>
        <p:nvSpPr>
          <p:cNvPr id="5" name="Numer slajdu — symbol zastępczy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rtlCol="0"/>
          <a:lstStyle/>
          <a:p>
            <a:pPr rtl="0"/>
            <a:fld id="{CC057153-B650-4DEB-B370-79DDCFDCE934}" type="slidenum">
              <a:rPr lang="en-US" smtClean="0"/>
              <a:pPr rtl="0"/>
              <a:t>‹#›</a:t>
            </a:fld>
            <a:endParaRPr lang="en-US"/>
          </a:p>
        </p:txBody>
      </p:sp>
      <p:sp>
        <p:nvSpPr>
          <p:cNvPr id="9" name="Prostokąt 8">
            <a:extLst>
              <a:ext uri="{FF2B5EF4-FFF2-40B4-BE49-F238E27FC236}">
                <a16:creationId xmlns:a16="http://schemas.microsoft.com/office/drawing/2014/main" id="{D28DBB70-84D2-1F96-C132-E1127669A16F}"/>
              </a:ext>
            </a:extLst>
          </p:cNvPr>
          <p:cNvSpPr/>
          <p:nvPr/>
        </p:nvSpPr>
        <p:spPr>
          <a:xfrm>
            <a:off x="337457" y="351065"/>
            <a:ext cx="11517086" cy="6155871"/>
          </a:xfrm>
          <a:prstGeom prst="rect">
            <a:avLst/>
          </a:prstGeom>
          <a:noFill/>
          <a:ln w="19050">
            <a:solidFill>
              <a:schemeClr val="tx1">
                <a:alpha val="96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31365329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twierdzenie 3">
    <p:bg>
      <p:bgPr>
        <a:solidFill>
          <a:schemeClr val="accent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221EB5-8556-FBD7-00D5-D69AC8E7E73A}"/>
              </a:ext>
            </a:extLst>
          </p:cNvPr>
          <p:cNvSpPr>
            <a:spLocks noGrp="1"/>
          </p:cNvSpPr>
          <p:nvPr>
            <p:ph type="title"/>
          </p:nvPr>
        </p:nvSpPr>
        <p:spPr>
          <a:xfrm>
            <a:off x="612647" y="-1293562"/>
            <a:ext cx="10652760" cy="1133856"/>
          </a:xfrm>
        </p:spPr>
        <p:txBody>
          <a:bodyPr rtlCol="0"/>
          <a:lstStyle/>
          <a:p>
            <a:pPr rtl="0"/>
            <a:r>
              <a:rPr lang="pl"/>
              <a:t>Kliknij, aby edytować styl wzorca tytułu</a:t>
            </a:r>
          </a:p>
        </p:txBody>
      </p:sp>
      <p:sp>
        <p:nvSpPr>
          <p:cNvPr id="8" name="Zawartość — symbol zastępczy 6">
            <a:extLst>
              <a:ext uri="{FF2B5EF4-FFF2-40B4-BE49-F238E27FC236}">
                <a16:creationId xmlns:a16="http://schemas.microsoft.com/office/drawing/2014/main" id="{E0C99F09-6747-AD83-83AF-D9553E570144}"/>
              </a:ext>
            </a:extLst>
          </p:cNvPr>
          <p:cNvSpPr>
            <a:spLocks noGrp="1"/>
          </p:cNvSpPr>
          <p:nvPr>
            <p:ph sz="quarter" idx="13" hasCustomPrompt="1"/>
          </p:nvPr>
        </p:nvSpPr>
        <p:spPr>
          <a:xfrm>
            <a:off x="795527" y="685800"/>
            <a:ext cx="10698480" cy="5486400"/>
          </a:xfrm>
        </p:spPr>
        <p:txBody>
          <a:bodyPr rtlCol="0" anchor="ctr">
            <a:normAutofit/>
          </a:bodyPr>
          <a:lstStyle>
            <a:lvl1pPr marL="0" indent="0" algn="ctr">
              <a:lnSpc>
                <a:spcPct val="100000"/>
              </a:lnSpc>
              <a:buNone/>
              <a:defRPr sz="4800" b="0">
                <a:latin typeface="+mj-lt"/>
              </a:defRPr>
            </a:lvl1pPr>
            <a:lvl2pPr marL="228600" indent="0" algn="ctr">
              <a:lnSpc>
                <a:spcPct val="100000"/>
              </a:lnSpc>
              <a:buNone/>
              <a:defRPr sz="4800" b="0">
                <a:latin typeface="+mj-lt"/>
              </a:defRPr>
            </a:lvl2pPr>
            <a:lvl3pPr marL="457200" indent="0" algn="ctr">
              <a:lnSpc>
                <a:spcPct val="100000"/>
              </a:lnSpc>
              <a:buNone/>
              <a:defRPr sz="4800" b="0">
                <a:latin typeface="+mj-lt"/>
              </a:defRPr>
            </a:lvl3pPr>
            <a:lvl4pPr marL="685800" indent="0" algn="ctr">
              <a:lnSpc>
                <a:spcPct val="100000"/>
              </a:lnSpc>
              <a:buNone/>
              <a:defRPr sz="4800" b="0">
                <a:latin typeface="+mj-lt"/>
              </a:defRPr>
            </a:lvl4pPr>
            <a:lvl5pPr marL="914400" indent="0" algn="ctr">
              <a:lnSpc>
                <a:spcPct val="100000"/>
              </a:lnSpc>
              <a:buNone/>
              <a:defRPr sz="4800" b="0">
                <a:latin typeface="+mj-lt"/>
              </a:defRPr>
            </a:lvl5pPr>
          </a:lstStyle>
          <a:p>
            <a:pPr lvl="0" rtl="0"/>
            <a:r>
              <a:rPr lang="pl"/>
              <a:t>Kliknij, aby dodać stwierdzenie</a:t>
            </a:r>
          </a:p>
          <a:p>
            <a:pPr lvl="1" rtl="0"/>
            <a:r>
              <a:rPr lang="pl"/>
              <a:t>Drugi poziom</a:t>
            </a:r>
          </a:p>
          <a:p>
            <a:pPr lvl="2" rtl="0"/>
            <a:r>
              <a:rPr lang="pl"/>
              <a:t>Trzeci poziom</a:t>
            </a:r>
          </a:p>
          <a:p>
            <a:pPr lvl="3" rtl="0"/>
            <a:r>
              <a:rPr lang="pl"/>
              <a:t>Czwarty poziom</a:t>
            </a:r>
          </a:p>
          <a:p>
            <a:pPr lvl="4" rtl="0"/>
            <a:r>
              <a:rPr lang="pl"/>
              <a:t>Piąty poziom</a:t>
            </a:r>
          </a:p>
        </p:txBody>
      </p:sp>
      <p:sp>
        <p:nvSpPr>
          <p:cNvPr id="3" name="Data — symbol zastępczy 2">
            <a:extLst>
              <a:ext uri="{FF2B5EF4-FFF2-40B4-BE49-F238E27FC236}">
                <a16:creationId xmlns:a16="http://schemas.microsoft.com/office/drawing/2014/main" id="{67F688C7-1128-9027-65E4-A17BBE7DDDF0}"/>
              </a:ext>
            </a:extLst>
          </p:cNvPr>
          <p:cNvSpPr>
            <a:spLocks noGrp="1"/>
          </p:cNvSpPr>
          <p:nvPr>
            <p:ph type="dt" sz="half" idx="10"/>
          </p:nvPr>
        </p:nvSpPr>
        <p:spPr/>
        <p:txBody>
          <a:bodyPr rtlCol="0"/>
          <a:lstStyle/>
          <a:p>
            <a:pPr rtl="0"/>
            <a:r>
              <a:rPr lang="en-US"/>
              <a:t>10.08.2025 r.</a:t>
            </a:r>
          </a:p>
        </p:txBody>
      </p:sp>
      <p:sp>
        <p:nvSpPr>
          <p:cNvPr id="4" name="Stopka — symbol zastępczy 3">
            <a:extLst>
              <a:ext uri="{FF2B5EF4-FFF2-40B4-BE49-F238E27FC236}">
                <a16:creationId xmlns:a16="http://schemas.microsoft.com/office/drawing/2014/main" id="{3D56E87B-2252-4382-E6E7-15A81BCC8029}"/>
              </a:ext>
            </a:extLst>
          </p:cNvPr>
          <p:cNvSpPr>
            <a:spLocks noGrp="1"/>
          </p:cNvSpPr>
          <p:nvPr>
            <p:ph type="ftr" sz="quarter" idx="11"/>
          </p:nvPr>
        </p:nvSpPr>
        <p:spPr/>
        <p:txBody>
          <a:bodyPr rtlCol="0"/>
          <a:lstStyle/>
          <a:p>
            <a:pPr rtl="0"/>
            <a:r>
              <a:rPr lang="pl"/>
              <a:t>Przykładowy tekst stopki</a:t>
            </a:r>
          </a:p>
        </p:txBody>
      </p:sp>
      <p:sp>
        <p:nvSpPr>
          <p:cNvPr id="5" name="Numer slajdu — symbol zastępczy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rtlCol="0"/>
          <a:lstStyle/>
          <a:p>
            <a:pPr rtl="0"/>
            <a:fld id="{CC057153-B650-4DEB-B370-79DDCFDCE934}" type="slidenum">
              <a:rPr lang="en-US" smtClean="0"/>
              <a:pPr rtl="0"/>
              <a:t>‹#›</a:t>
            </a:fld>
            <a:endParaRPr lang="en-US"/>
          </a:p>
        </p:txBody>
      </p:sp>
      <p:sp>
        <p:nvSpPr>
          <p:cNvPr id="9" name="Prostokąt 8">
            <a:extLst>
              <a:ext uri="{FF2B5EF4-FFF2-40B4-BE49-F238E27FC236}">
                <a16:creationId xmlns:a16="http://schemas.microsoft.com/office/drawing/2014/main" id="{D28DBB70-84D2-1F96-C132-E1127669A16F}"/>
              </a:ext>
            </a:extLst>
          </p:cNvPr>
          <p:cNvSpPr/>
          <p:nvPr/>
        </p:nvSpPr>
        <p:spPr>
          <a:xfrm>
            <a:off x="337457" y="351065"/>
            <a:ext cx="11517086" cy="6155871"/>
          </a:xfrm>
          <a:prstGeom prst="rect">
            <a:avLst/>
          </a:prstGeom>
          <a:noFill/>
          <a:ln w="19050">
            <a:solidFill>
              <a:schemeClr val="tx1">
                <a:alpha val="96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35486604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yta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212FA0A-1F7B-DD41-ECED-02B60BC46B10}"/>
              </a:ext>
            </a:extLst>
          </p:cNvPr>
          <p:cNvSpPr>
            <a:spLocks noGrp="1"/>
          </p:cNvSpPr>
          <p:nvPr>
            <p:ph type="title" hasCustomPrompt="1"/>
          </p:nvPr>
        </p:nvSpPr>
        <p:spPr>
          <a:xfrm>
            <a:off x="1471118" y="5097029"/>
            <a:ext cx="9246805" cy="594321"/>
          </a:xfrm>
        </p:spPr>
        <p:txBody>
          <a:bodyPr rtlCol="0" anchor="ctr">
            <a:normAutofit/>
          </a:bodyPr>
          <a:lstStyle>
            <a:lvl1pPr>
              <a:lnSpc>
                <a:spcPct val="120000"/>
              </a:lnSpc>
              <a:defRPr sz="2200">
                <a:solidFill>
                  <a:schemeClr val="tx1"/>
                </a:solidFill>
                <a:latin typeface="+mn-lt"/>
              </a:defRPr>
            </a:lvl1pPr>
          </a:lstStyle>
          <a:p>
            <a:pPr rtl="0"/>
            <a:r>
              <a:rPr lang="pl"/>
              <a:t>Autor cytatu</a:t>
            </a:r>
          </a:p>
        </p:txBody>
      </p:sp>
      <p:sp>
        <p:nvSpPr>
          <p:cNvPr id="7" name="Zawartość — symbol zastępczy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474077" y="1188719"/>
            <a:ext cx="9243846" cy="3148857"/>
          </a:xfrm>
        </p:spPr>
        <p:txBody>
          <a:bodyPr rtlCol="0" anchor="t">
            <a:normAutofit/>
          </a:bodyPr>
          <a:lstStyle>
            <a:lvl1pPr marL="164592" indent="-164592">
              <a:lnSpc>
                <a:spcPct val="100000"/>
              </a:lnSpc>
              <a:spcBef>
                <a:spcPts val="0"/>
              </a:spcBef>
              <a:buNone/>
              <a:defRPr sz="4000">
                <a:latin typeface="+mj-lt"/>
              </a:defRPr>
            </a:lvl1pPr>
          </a:lstStyle>
          <a:p>
            <a:pPr lvl="0" rtl="0"/>
            <a:r>
              <a:rPr lang="pl"/>
              <a:t>Kliknij, aby dodać cytat</a:t>
            </a:r>
          </a:p>
        </p:txBody>
      </p:sp>
      <p:sp>
        <p:nvSpPr>
          <p:cNvPr id="3" name="Data — symbol zastępczy 2">
            <a:extLst>
              <a:ext uri="{FF2B5EF4-FFF2-40B4-BE49-F238E27FC236}">
                <a16:creationId xmlns:a16="http://schemas.microsoft.com/office/drawing/2014/main" id="{C344C372-F7FA-5AA5-92C1-CF476A26623E}"/>
              </a:ext>
            </a:extLst>
          </p:cNvPr>
          <p:cNvSpPr>
            <a:spLocks noGrp="1"/>
          </p:cNvSpPr>
          <p:nvPr>
            <p:ph type="dt" sz="half" idx="10"/>
          </p:nvPr>
        </p:nvSpPr>
        <p:spPr/>
        <p:txBody>
          <a:bodyPr rtlCol="0"/>
          <a:lstStyle/>
          <a:p>
            <a:pPr rtl="0"/>
            <a:r>
              <a:rPr lang="en-US"/>
              <a:t>10.08.2025 r.</a:t>
            </a:r>
          </a:p>
        </p:txBody>
      </p:sp>
      <p:sp>
        <p:nvSpPr>
          <p:cNvPr id="4" name="Stopka — symbol zastępczy 3">
            <a:extLst>
              <a:ext uri="{FF2B5EF4-FFF2-40B4-BE49-F238E27FC236}">
                <a16:creationId xmlns:a16="http://schemas.microsoft.com/office/drawing/2014/main" id="{B23912E3-7555-EAAB-BE83-59ED3B5C9E5B}"/>
              </a:ext>
            </a:extLst>
          </p:cNvPr>
          <p:cNvSpPr>
            <a:spLocks noGrp="1"/>
          </p:cNvSpPr>
          <p:nvPr>
            <p:ph type="ftr" sz="quarter" idx="11"/>
          </p:nvPr>
        </p:nvSpPr>
        <p:spPr/>
        <p:txBody>
          <a:bodyPr rtlCol="0"/>
          <a:lstStyle/>
          <a:p>
            <a:pPr rtl="0"/>
            <a:r>
              <a:rPr lang="pl"/>
              <a:t>Przykładowy tekst stopki</a:t>
            </a:r>
          </a:p>
        </p:txBody>
      </p:sp>
      <p:sp>
        <p:nvSpPr>
          <p:cNvPr id="5" name="Numer slajdu — symbol zastępczy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rtlCol="0"/>
          <a:lstStyle/>
          <a:p>
            <a:pPr rtl="0"/>
            <a:fld id="{CC057153-B650-4DEB-B370-79DDCFDCE934}" type="slidenum">
              <a:rPr lang="en-US" smtClean="0"/>
              <a:t>‹#›</a:t>
            </a:fld>
            <a:endParaRPr lang="en-US"/>
          </a:p>
        </p:txBody>
      </p:sp>
      <p:sp>
        <p:nvSpPr>
          <p:cNvPr id="11" name="Prostokąt 10">
            <a:extLst>
              <a:ext uri="{FF2B5EF4-FFF2-40B4-BE49-F238E27FC236}">
                <a16:creationId xmlns:a16="http://schemas.microsoft.com/office/drawing/2014/main" id="{D0EDF265-9439-7BBC-B79E-33CC94E2DC55}"/>
              </a:ext>
            </a:extLst>
          </p:cNvPr>
          <p:cNvSpPr/>
          <p:nvPr/>
        </p:nvSpPr>
        <p:spPr>
          <a:xfrm>
            <a:off x="1125028" y="4775289"/>
            <a:ext cx="9941944" cy="1207725"/>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Prostokąt 5">
            <a:extLst>
              <a:ext uri="{FF2B5EF4-FFF2-40B4-BE49-F238E27FC236}">
                <a16:creationId xmlns:a16="http://schemas.microsoft.com/office/drawing/2014/main" id="{237F47E6-58A4-FEC6-08F5-85426FD8908C}"/>
              </a:ext>
            </a:extLst>
          </p:cNvPr>
          <p:cNvSpPr/>
          <p:nvPr userDrawn="1"/>
        </p:nvSpPr>
        <p:spPr>
          <a:xfrm>
            <a:off x="1123548" y="869544"/>
            <a:ext cx="9941944" cy="3742458"/>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14978596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ytat 2">
    <p:bg>
      <p:bgPr>
        <a:solidFill>
          <a:schemeClr val="accent2"/>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212FA0A-1F7B-DD41-ECED-02B60BC46B10}"/>
              </a:ext>
            </a:extLst>
          </p:cNvPr>
          <p:cNvSpPr>
            <a:spLocks noGrp="1"/>
          </p:cNvSpPr>
          <p:nvPr>
            <p:ph type="title" hasCustomPrompt="1"/>
          </p:nvPr>
        </p:nvSpPr>
        <p:spPr>
          <a:xfrm>
            <a:off x="885825" y="5407940"/>
            <a:ext cx="10420350" cy="466344"/>
          </a:xfrm>
        </p:spPr>
        <p:txBody>
          <a:bodyPr rtlCol="0" anchor="ctr">
            <a:normAutofit/>
          </a:bodyPr>
          <a:lstStyle>
            <a:lvl1pPr algn="ctr">
              <a:lnSpc>
                <a:spcPct val="120000"/>
              </a:lnSpc>
              <a:defRPr sz="2200">
                <a:solidFill>
                  <a:schemeClr val="tx1"/>
                </a:solidFill>
                <a:latin typeface="+mn-lt"/>
              </a:defRPr>
            </a:lvl1pPr>
          </a:lstStyle>
          <a:p>
            <a:pPr rtl="0"/>
            <a:r>
              <a:rPr lang="pl"/>
              <a:t>Autor cytatu</a:t>
            </a:r>
          </a:p>
        </p:txBody>
      </p:sp>
      <p:sp>
        <p:nvSpPr>
          <p:cNvPr id="7" name="Zawartość — symbol zastępczy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885825" y="841248"/>
            <a:ext cx="10420350" cy="3291840"/>
          </a:xfrm>
        </p:spPr>
        <p:txBody>
          <a:bodyPr rtlCol="0" anchor="ctr">
            <a:normAutofit/>
          </a:bodyPr>
          <a:lstStyle>
            <a:lvl1pPr marL="164592" indent="-164592" algn="ctr">
              <a:lnSpc>
                <a:spcPct val="100000"/>
              </a:lnSpc>
              <a:spcBef>
                <a:spcPts val="0"/>
              </a:spcBef>
              <a:buNone/>
              <a:defRPr sz="4000">
                <a:latin typeface="+mj-lt"/>
              </a:defRPr>
            </a:lvl1pPr>
          </a:lstStyle>
          <a:p>
            <a:pPr lvl="0" rtl="0"/>
            <a:r>
              <a:rPr lang="pl"/>
              <a:t>Kliknij, aby dodać cytat</a:t>
            </a:r>
          </a:p>
        </p:txBody>
      </p:sp>
      <p:sp>
        <p:nvSpPr>
          <p:cNvPr id="3" name="Data — symbol zastępczy 2">
            <a:extLst>
              <a:ext uri="{FF2B5EF4-FFF2-40B4-BE49-F238E27FC236}">
                <a16:creationId xmlns:a16="http://schemas.microsoft.com/office/drawing/2014/main" id="{C344C372-F7FA-5AA5-92C1-CF476A26623E}"/>
              </a:ext>
            </a:extLst>
          </p:cNvPr>
          <p:cNvSpPr>
            <a:spLocks noGrp="1"/>
          </p:cNvSpPr>
          <p:nvPr>
            <p:ph type="dt" sz="half" idx="10"/>
          </p:nvPr>
        </p:nvSpPr>
        <p:spPr/>
        <p:txBody>
          <a:bodyPr rtlCol="0"/>
          <a:lstStyle/>
          <a:p>
            <a:pPr rtl="0"/>
            <a:r>
              <a:rPr lang="en-US"/>
              <a:t>10.08.2025 r.</a:t>
            </a:r>
          </a:p>
        </p:txBody>
      </p:sp>
      <p:sp>
        <p:nvSpPr>
          <p:cNvPr id="4" name="Stopka — symbol zastępczy 3">
            <a:extLst>
              <a:ext uri="{FF2B5EF4-FFF2-40B4-BE49-F238E27FC236}">
                <a16:creationId xmlns:a16="http://schemas.microsoft.com/office/drawing/2014/main" id="{B23912E3-7555-EAAB-BE83-59ED3B5C9E5B}"/>
              </a:ext>
            </a:extLst>
          </p:cNvPr>
          <p:cNvSpPr>
            <a:spLocks noGrp="1"/>
          </p:cNvSpPr>
          <p:nvPr>
            <p:ph type="ftr" sz="quarter" idx="11"/>
          </p:nvPr>
        </p:nvSpPr>
        <p:spPr/>
        <p:txBody>
          <a:bodyPr rtlCol="0"/>
          <a:lstStyle/>
          <a:p>
            <a:pPr rtl="0"/>
            <a:r>
              <a:rPr lang="pl"/>
              <a:t>Przykładowy tekst stopki</a:t>
            </a:r>
          </a:p>
        </p:txBody>
      </p:sp>
      <p:sp>
        <p:nvSpPr>
          <p:cNvPr id="5" name="Numer slajdu — symbol zastępczy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rtlCol="0"/>
          <a:lstStyle/>
          <a:p>
            <a:pPr rtl="0"/>
            <a:fld id="{CC057153-B650-4DEB-B370-79DDCFDCE934}" type="slidenum">
              <a:rPr lang="en-US" smtClean="0"/>
              <a:t>‹#›</a:t>
            </a:fld>
            <a:endParaRPr lang="en-US"/>
          </a:p>
        </p:txBody>
      </p:sp>
      <p:sp>
        <p:nvSpPr>
          <p:cNvPr id="8" name="Prostokąt 7">
            <a:extLst>
              <a:ext uri="{FF2B5EF4-FFF2-40B4-BE49-F238E27FC236}">
                <a16:creationId xmlns:a16="http://schemas.microsoft.com/office/drawing/2014/main" id="{6EDB8923-0D4C-46A4-1BC9-B4AAB7ABEC11}"/>
              </a:ext>
            </a:extLst>
          </p:cNvPr>
          <p:cNvSpPr/>
          <p:nvPr userDrawn="1"/>
        </p:nvSpPr>
        <p:spPr>
          <a:xfrm>
            <a:off x="337457" y="4775289"/>
            <a:ext cx="11517086" cy="1731647"/>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 name="Prostokąt 9">
            <a:extLst>
              <a:ext uri="{FF2B5EF4-FFF2-40B4-BE49-F238E27FC236}">
                <a16:creationId xmlns:a16="http://schemas.microsoft.com/office/drawing/2014/main" id="{02BA5BE4-3999-E20A-4360-E5F71C4A185E}"/>
              </a:ext>
            </a:extLst>
          </p:cNvPr>
          <p:cNvSpPr/>
          <p:nvPr userDrawn="1"/>
        </p:nvSpPr>
        <p:spPr>
          <a:xfrm>
            <a:off x="337457" y="351066"/>
            <a:ext cx="11517086" cy="4256794"/>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2088322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ytat 3">
    <p:bg>
      <p:bgPr>
        <a:solidFill>
          <a:schemeClr val="accent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212FA0A-1F7B-DD41-ECED-02B60BC46B10}"/>
              </a:ext>
            </a:extLst>
          </p:cNvPr>
          <p:cNvSpPr>
            <a:spLocks noGrp="1"/>
          </p:cNvSpPr>
          <p:nvPr>
            <p:ph type="title" hasCustomPrompt="1"/>
          </p:nvPr>
        </p:nvSpPr>
        <p:spPr>
          <a:xfrm>
            <a:off x="986891" y="5669280"/>
            <a:ext cx="8805672" cy="466344"/>
          </a:xfrm>
        </p:spPr>
        <p:txBody>
          <a:bodyPr rtlCol="0" anchor="ctr">
            <a:normAutofit/>
          </a:bodyPr>
          <a:lstStyle>
            <a:lvl1pPr>
              <a:lnSpc>
                <a:spcPct val="120000"/>
              </a:lnSpc>
              <a:defRPr sz="2200">
                <a:solidFill>
                  <a:schemeClr val="tx1"/>
                </a:solidFill>
                <a:latin typeface="+mn-lt"/>
              </a:defRPr>
            </a:lvl1pPr>
          </a:lstStyle>
          <a:p>
            <a:pPr rtl="0"/>
            <a:r>
              <a:rPr lang="pl"/>
              <a:t>Autor cytatu</a:t>
            </a:r>
          </a:p>
        </p:txBody>
      </p:sp>
      <p:sp>
        <p:nvSpPr>
          <p:cNvPr id="7" name="Zawartość — symbol zastępczy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809498" y="1097280"/>
            <a:ext cx="9198864" cy="3328416"/>
          </a:xfrm>
        </p:spPr>
        <p:txBody>
          <a:bodyPr rtlCol="0" anchor="ctr">
            <a:normAutofit/>
          </a:bodyPr>
          <a:lstStyle>
            <a:lvl1pPr marL="164592" indent="-164592">
              <a:lnSpc>
                <a:spcPct val="100000"/>
              </a:lnSpc>
              <a:spcBef>
                <a:spcPts val="0"/>
              </a:spcBef>
              <a:buNone/>
              <a:defRPr sz="4200">
                <a:latin typeface="+mj-lt"/>
              </a:defRPr>
            </a:lvl1pPr>
          </a:lstStyle>
          <a:p>
            <a:pPr lvl="0" rtl="0"/>
            <a:r>
              <a:rPr lang="pl"/>
              <a:t>Kliknij, aby dodać cytat</a:t>
            </a:r>
          </a:p>
        </p:txBody>
      </p:sp>
      <p:sp>
        <p:nvSpPr>
          <p:cNvPr id="3" name="Data — symbol zastępczy 2">
            <a:extLst>
              <a:ext uri="{FF2B5EF4-FFF2-40B4-BE49-F238E27FC236}">
                <a16:creationId xmlns:a16="http://schemas.microsoft.com/office/drawing/2014/main" id="{C344C372-F7FA-5AA5-92C1-CF476A26623E}"/>
              </a:ext>
            </a:extLst>
          </p:cNvPr>
          <p:cNvSpPr>
            <a:spLocks noGrp="1"/>
          </p:cNvSpPr>
          <p:nvPr>
            <p:ph type="dt" sz="half" idx="10"/>
          </p:nvPr>
        </p:nvSpPr>
        <p:spPr/>
        <p:txBody>
          <a:bodyPr rtlCol="0"/>
          <a:lstStyle/>
          <a:p>
            <a:pPr rtl="0"/>
            <a:r>
              <a:rPr lang="en-US"/>
              <a:t>10.08.2025 r.</a:t>
            </a:r>
          </a:p>
        </p:txBody>
      </p:sp>
      <p:sp>
        <p:nvSpPr>
          <p:cNvPr id="4" name="Stopka — symbol zastępczy 3">
            <a:extLst>
              <a:ext uri="{FF2B5EF4-FFF2-40B4-BE49-F238E27FC236}">
                <a16:creationId xmlns:a16="http://schemas.microsoft.com/office/drawing/2014/main" id="{B23912E3-7555-EAAB-BE83-59ED3B5C9E5B}"/>
              </a:ext>
            </a:extLst>
          </p:cNvPr>
          <p:cNvSpPr>
            <a:spLocks noGrp="1"/>
          </p:cNvSpPr>
          <p:nvPr>
            <p:ph type="ftr" sz="quarter" idx="11"/>
          </p:nvPr>
        </p:nvSpPr>
        <p:spPr/>
        <p:txBody>
          <a:bodyPr rtlCol="0"/>
          <a:lstStyle/>
          <a:p>
            <a:pPr rtl="0"/>
            <a:r>
              <a:rPr lang="pl"/>
              <a:t>Przykładowy tekst stopki</a:t>
            </a:r>
          </a:p>
        </p:txBody>
      </p:sp>
      <p:sp>
        <p:nvSpPr>
          <p:cNvPr id="5" name="Numer slajdu — symbol zastępczy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rtlCol="0"/>
          <a:lstStyle/>
          <a:p>
            <a:pPr rtl="0"/>
            <a:fld id="{CC057153-B650-4DEB-B370-79DDCFDCE934}" type="slidenum">
              <a:rPr lang="en-US" smtClean="0"/>
              <a:t>‹#›</a:t>
            </a:fld>
            <a:endParaRPr lang="en-US"/>
          </a:p>
        </p:txBody>
      </p:sp>
      <p:sp>
        <p:nvSpPr>
          <p:cNvPr id="6" name="Prostokąt 5">
            <a:extLst>
              <a:ext uri="{FF2B5EF4-FFF2-40B4-BE49-F238E27FC236}">
                <a16:creationId xmlns:a16="http://schemas.microsoft.com/office/drawing/2014/main" id="{5AEBA90C-6E3D-2EA7-0292-1F928A070042}"/>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9073990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wa elementy zawartości">
    <p:bg>
      <p:bgPr>
        <a:solidFill>
          <a:schemeClr val="accent2"/>
        </a:solidFill>
        <a:effectLst/>
      </p:bgPr>
    </p:bg>
    <p:spTree>
      <p:nvGrpSpPr>
        <p:cNvPr id="1" name=""/>
        <p:cNvGrpSpPr/>
        <p:nvPr/>
      </p:nvGrpSpPr>
      <p:grpSpPr>
        <a:xfrm>
          <a:off x="0" y="0"/>
          <a:ext cx="0" cy="0"/>
          <a:chOff x="0" y="0"/>
          <a:chExt cx="0" cy="0"/>
        </a:xfrm>
      </p:grpSpPr>
      <p:sp>
        <p:nvSpPr>
          <p:cNvPr id="8" name="Tytuł 1">
            <a:extLst>
              <a:ext uri="{FF2B5EF4-FFF2-40B4-BE49-F238E27FC236}">
                <a16:creationId xmlns:a16="http://schemas.microsoft.com/office/drawing/2014/main" id="{24D17117-BBA9-4972-76C2-EAFE70BD1CDA}"/>
              </a:ext>
            </a:extLst>
          </p:cNvPr>
          <p:cNvSpPr>
            <a:spLocks noGrp="1"/>
          </p:cNvSpPr>
          <p:nvPr>
            <p:ph type="title"/>
          </p:nvPr>
        </p:nvSpPr>
        <p:spPr>
          <a:xfrm>
            <a:off x="794656" y="842463"/>
            <a:ext cx="10616184" cy="1133856"/>
          </a:xfrm>
        </p:spPr>
        <p:txBody>
          <a:bodyPr rtlCol="0"/>
          <a:lstStyle>
            <a:lvl1pPr>
              <a:defRPr/>
            </a:lvl1pPr>
          </a:lstStyle>
          <a:p>
            <a:pPr rtl="0"/>
            <a:r>
              <a:rPr lang="pl"/>
              <a:t>Kliknij, aby edytować styl wzorca tytułu</a:t>
            </a:r>
          </a:p>
        </p:txBody>
      </p:sp>
      <p:sp>
        <p:nvSpPr>
          <p:cNvPr id="4" name="Zawartość — symbol zastępczy 3">
            <a:extLst>
              <a:ext uri="{FF2B5EF4-FFF2-40B4-BE49-F238E27FC236}">
                <a16:creationId xmlns:a16="http://schemas.microsoft.com/office/drawing/2014/main" id="{B1EC3D10-12BE-0828-A6FA-C33C4BFCD9C6}"/>
              </a:ext>
            </a:extLst>
          </p:cNvPr>
          <p:cNvSpPr>
            <a:spLocks noGrp="1"/>
          </p:cNvSpPr>
          <p:nvPr>
            <p:ph sz="quarter" idx="15"/>
          </p:nvPr>
        </p:nvSpPr>
        <p:spPr>
          <a:xfrm>
            <a:off x="795338" y="2217738"/>
            <a:ext cx="4872037" cy="4095750"/>
          </a:xfrm>
        </p:spPr>
        <p:txBody>
          <a:bodyPr rtlCol="0"/>
          <a:lstStyle/>
          <a:p>
            <a:pPr lvl="0" rtl="0"/>
            <a:r>
              <a:rPr lang="pl"/>
              <a:t>Kliknij, aby edytować style wzorców tekstu</a:t>
            </a:r>
          </a:p>
          <a:p>
            <a:pPr lvl="1" rtl="0"/>
            <a:r>
              <a:rPr lang="pl"/>
              <a:t>Drugi poziom</a:t>
            </a:r>
          </a:p>
          <a:p>
            <a:pPr lvl="2" rtl="0"/>
            <a:r>
              <a:rPr lang="pl"/>
              <a:t>Trzeci poziom</a:t>
            </a:r>
          </a:p>
          <a:p>
            <a:pPr lvl="3" rtl="0"/>
            <a:r>
              <a:rPr lang="pl"/>
              <a:t>Czwarty poziom</a:t>
            </a:r>
          </a:p>
          <a:p>
            <a:pPr lvl="4" rtl="0"/>
            <a:r>
              <a:rPr lang="pl"/>
              <a:t>Piąty poziom</a:t>
            </a:r>
          </a:p>
        </p:txBody>
      </p:sp>
      <p:sp>
        <p:nvSpPr>
          <p:cNvPr id="10" name="Zawartość — symbol zastępczy 3">
            <a:extLst>
              <a:ext uri="{FF2B5EF4-FFF2-40B4-BE49-F238E27FC236}">
                <a16:creationId xmlns:a16="http://schemas.microsoft.com/office/drawing/2014/main" id="{CCA2E261-8EB7-B6E1-F84F-2C8AA00E012F}"/>
              </a:ext>
            </a:extLst>
          </p:cNvPr>
          <p:cNvSpPr>
            <a:spLocks noGrp="1"/>
          </p:cNvSpPr>
          <p:nvPr>
            <p:ph sz="quarter" idx="16"/>
          </p:nvPr>
        </p:nvSpPr>
        <p:spPr>
          <a:xfrm>
            <a:off x="6538803" y="2189669"/>
            <a:ext cx="4872037" cy="4095750"/>
          </a:xfrm>
        </p:spPr>
        <p:txBody>
          <a:bodyPr rtlCol="0"/>
          <a:lstStyle/>
          <a:p>
            <a:pPr lvl="0" rtl="0"/>
            <a:r>
              <a:rPr lang="pl"/>
              <a:t>Kliknij, aby edytować style wzorców tekstu</a:t>
            </a:r>
          </a:p>
          <a:p>
            <a:pPr lvl="1" rtl="0"/>
            <a:r>
              <a:rPr lang="pl"/>
              <a:t>Drugi poziom</a:t>
            </a:r>
          </a:p>
          <a:p>
            <a:pPr lvl="2" rtl="0"/>
            <a:r>
              <a:rPr lang="pl"/>
              <a:t>Trzeci poziom</a:t>
            </a:r>
          </a:p>
          <a:p>
            <a:pPr lvl="3" rtl="0"/>
            <a:r>
              <a:rPr lang="pl"/>
              <a:t>Czwarty poziom</a:t>
            </a:r>
          </a:p>
          <a:p>
            <a:pPr lvl="4" rtl="0"/>
            <a:r>
              <a:rPr lang="pl"/>
              <a:t>Piąty poziom</a:t>
            </a:r>
          </a:p>
        </p:txBody>
      </p:sp>
      <p:sp>
        <p:nvSpPr>
          <p:cNvPr id="5" name="Data — symbol zastępczy 4">
            <a:extLst>
              <a:ext uri="{FF2B5EF4-FFF2-40B4-BE49-F238E27FC236}">
                <a16:creationId xmlns:a16="http://schemas.microsoft.com/office/drawing/2014/main" id="{897D0B7E-1A60-DA52-6965-92412B1C2F9F}"/>
              </a:ext>
            </a:extLst>
          </p:cNvPr>
          <p:cNvSpPr>
            <a:spLocks noGrp="1"/>
          </p:cNvSpPr>
          <p:nvPr>
            <p:ph type="dt" sz="half" idx="10"/>
          </p:nvPr>
        </p:nvSpPr>
        <p:spPr/>
        <p:txBody>
          <a:bodyPr rtlCol="0"/>
          <a:lstStyle/>
          <a:p>
            <a:pPr rtl="0"/>
            <a:r>
              <a:rPr lang="en-US"/>
              <a:t>10.08.2025 r.</a:t>
            </a:r>
          </a:p>
        </p:txBody>
      </p:sp>
      <p:sp>
        <p:nvSpPr>
          <p:cNvPr id="6" name="Stopka — symbol zastępczy 5">
            <a:extLst>
              <a:ext uri="{FF2B5EF4-FFF2-40B4-BE49-F238E27FC236}">
                <a16:creationId xmlns:a16="http://schemas.microsoft.com/office/drawing/2014/main" id="{C2BDD5A2-CE3E-3215-6DAA-F75C0D1229DA}"/>
              </a:ext>
            </a:extLst>
          </p:cNvPr>
          <p:cNvSpPr>
            <a:spLocks noGrp="1"/>
          </p:cNvSpPr>
          <p:nvPr>
            <p:ph type="ftr" sz="quarter" idx="11"/>
          </p:nvPr>
        </p:nvSpPr>
        <p:spPr/>
        <p:txBody>
          <a:bodyPr rtlCol="0"/>
          <a:lstStyle/>
          <a:p>
            <a:pPr rtl="0"/>
            <a:r>
              <a:rPr lang="pl"/>
              <a:t>Przykładowy tekst stopki</a:t>
            </a:r>
          </a:p>
        </p:txBody>
      </p:sp>
      <p:sp>
        <p:nvSpPr>
          <p:cNvPr id="7" name="Numer slajdu — symbol zastępczy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rtlCol="0"/>
          <a:lstStyle/>
          <a:p>
            <a:pPr rtl="0"/>
            <a:fld id="{CC057153-B650-4DEB-B370-79DDCFDCE934}" type="slidenum">
              <a:rPr lang="en-US" smtClean="0"/>
              <a:t>‹#›</a:t>
            </a:fld>
            <a:endParaRPr lang="en-US"/>
          </a:p>
        </p:txBody>
      </p:sp>
      <p:sp>
        <p:nvSpPr>
          <p:cNvPr id="3" name="Prostokąt 2">
            <a:extLst>
              <a:ext uri="{FF2B5EF4-FFF2-40B4-BE49-F238E27FC236}">
                <a16:creationId xmlns:a16="http://schemas.microsoft.com/office/drawing/2014/main" id="{3A4F54CE-D52E-B9AA-434C-FDF3F79B9698}"/>
              </a:ext>
            </a:extLst>
          </p:cNvPr>
          <p:cNvSpPr/>
          <p:nvPr userDrawn="1"/>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13942897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orównanie">
    <p:spTree>
      <p:nvGrpSpPr>
        <p:cNvPr id="1" name=""/>
        <p:cNvGrpSpPr/>
        <p:nvPr/>
      </p:nvGrpSpPr>
      <p:grpSpPr>
        <a:xfrm>
          <a:off x="0" y="0"/>
          <a:ext cx="0" cy="0"/>
          <a:chOff x="0" y="0"/>
          <a:chExt cx="0" cy="0"/>
        </a:xfrm>
      </p:grpSpPr>
      <p:sp>
        <p:nvSpPr>
          <p:cNvPr id="6" name="Tytuł 1">
            <a:extLst>
              <a:ext uri="{FF2B5EF4-FFF2-40B4-BE49-F238E27FC236}">
                <a16:creationId xmlns:a16="http://schemas.microsoft.com/office/drawing/2014/main" id="{2BCF980F-8A96-8628-DE09-B13E23F3D1A8}"/>
              </a:ext>
            </a:extLst>
          </p:cNvPr>
          <p:cNvSpPr>
            <a:spLocks noGrp="1"/>
          </p:cNvSpPr>
          <p:nvPr>
            <p:ph type="title"/>
          </p:nvPr>
        </p:nvSpPr>
        <p:spPr>
          <a:xfrm>
            <a:off x="794656" y="842464"/>
            <a:ext cx="10613572" cy="822960"/>
          </a:xfrm>
        </p:spPr>
        <p:txBody>
          <a:bodyPr rtlCol="0"/>
          <a:lstStyle>
            <a:lvl1pPr>
              <a:defRPr/>
            </a:lvl1pPr>
          </a:lstStyle>
          <a:p>
            <a:pPr rtl="0"/>
            <a:r>
              <a:rPr lang="pl"/>
              <a:t>Kliknij, aby edytować styl wzorca tytułu</a:t>
            </a:r>
          </a:p>
        </p:txBody>
      </p:sp>
      <p:sp>
        <p:nvSpPr>
          <p:cNvPr id="3" name="Tekst — symbol zastępczy 2">
            <a:extLst>
              <a:ext uri="{FF2B5EF4-FFF2-40B4-BE49-F238E27FC236}">
                <a16:creationId xmlns:a16="http://schemas.microsoft.com/office/drawing/2014/main" id="{61CD26D4-290A-F0ED-7D62-41EDA6FEC2B9}"/>
              </a:ext>
            </a:extLst>
          </p:cNvPr>
          <p:cNvSpPr>
            <a:spLocks noGrp="1"/>
          </p:cNvSpPr>
          <p:nvPr>
            <p:ph type="body" idx="1"/>
          </p:nvPr>
        </p:nvSpPr>
        <p:spPr>
          <a:xfrm>
            <a:off x="794656" y="1737360"/>
            <a:ext cx="5157787" cy="559834"/>
          </a:xfrm>
        </p:spPr>
        <p:txBody>
          <a:bodyPr rtlCol="0"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
              <a:t>Kliknij, aby edytować style wzorców tekstu</a:t>
            </a:r>
          </a:p>
        </p:txBody>
      </p:sp>
      <p:sp>
        <p:nvSpPr>
          <p:cNvPr id="14" name="Zawartość — symbol zastępczy 13">
            <a:extLst>
              <a:ext uri="{FF2B5EF4-FFF2-40B4-BE49-F238E27FC236}">
                <a16:creationId xmlns:a16="http://schemas.microsoft.com/office/drawing/2014/main" id="{752397E2-59D6-9B15-C816-A5E09CBA601E}"/>
              </a:ext>
            </a:extLst>
          </p:cNvPr>
          <p:cNvSpPr>
            <a:spLocks noGrp="1"/>
          </p:cNvSpPr>
          <p:nvPr>
            <p:ph sz="quarter" idx="15"/>
          </p:nvPr>
        </p:nvSpPr>
        <p:spPr>
          <a:xfrm>
            <a:off x="795338" y="2378075"/>
            <a:ext cx="5157787" cy="3636963"/>
          </a:xfrm>
        </p:spPr>
        <p:txBody>
          <a:bodyPr rtlCol="0"/>
          <a:lstStyle/>
          <a:p>
            <a:pPr lvl="0" rtl="0"/>
            <a:r>
              <a:rPr lang="pl"/>
              <a:t>Kliknij, aby edytować style wzorców tekstu</a:t>
            </a:r>
          </a:p>
          <a:p>
            <a:pPr lvl="1" rtl="0"/>
            <a:r>
              <a:rPr lang="pl"/>
              <a:t>Drugi poziom</a:t>
            </a:r>
          </a:p>
          <a:p>
            <a:pPr lvl="2" rtl="0"/>
            <a:r>
              <a:rPr lang="pl"/>
              <a:t>Trzeci poziom</a:t>
            </a:r>
          </a:p>
          <a:p>
            <a:pPr lvl="3" rtl="0"/>
            <a:r>
              <a:rPr lang="pl"/>
              <a:t>Czwarty poziom</a:t>
            </a:r>
          </a:p>
          <a:p>
            <a:pPr lvl="4" rtl="0"/>
            <a:r>
              <a:rPr lang="pl"/>
              <a:t>Piąty poziom</a:t>
            </a:r>
          </a:p>
        </p:txBody>
      </p:sp>
      <p:sp>
        <p:nvSpPr>
          <p:cNvPr id="5" name="Tekst — symbol zastępczy 4">
            <a:extLst>
              <a:ext uri="{FF2B5EF4-FFF2-40B4-BE49-F238E27FC236}">
                <a16:creationId xmlns:a16="http://schemas.microsoft.com/office/drawing/2014/main" id="{06536620-C4F3-EEC3-DBF1-05196B1CBB55}"/>
              </a:ext>
            </a:extLst>
          </p:cNvPr>
          <p:cNvSpPr>
            <a:spLocks noGrp="1"/>
          </p:cNvSpPr>
          <p:nvPr>
            <p:ph type="body" sz="quarter" idx="3"/>
          </p:nvPr>
        </p:nvSpPr>
        <p:spPr>
          <a:xfrm>
            <a:off x="6251012" y="1737360"/>
            <a:ext cx="5157216" cy="559834"/>
          </a:xfrm>
        </p:spPr>
        <p:txBody>
          <a:bodyPr rtlCol="0"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
              <a:t>Kliknij, aby edytować style wzorców tekstu</a:t>
            </a:r>
          </a:p>
        </p:txBody>
      </p:sp>
      <p:sp>
        <p:nvSpPr>
          <p:cNvPr id="15" name="Zawartość — symbol zastępczy 13">
            <a:extLst>
              <a:ext uri="{FF2B5EF4-FFF2-40B4-BE49-F238E27FC236}">
                <a16:creationId xmlns:a16="http://schemas.microsoft.com/office/drawing/2014/main" id="{3E12D3BA-867F-1CF3-4F97-52D6461219E0}"/>
              </a:ext>
            </a:extLst>
          </p:cNvPr>
          <p:cNvSpPr>
            <a:spLocks noGrp="1"/>
          </p:cNvSpPr>
          <p:nvPr>
            <p:ph sz="quarter" idx="16"/>
          </p:nvPr>
        </p:nvSpPr>
        <p:spPr>
          <a:xfrm>
            <a:off x="6251012" y="2378075"/>
            <a:ext cx="5157216" cy="3636963"/>
          </a:xfrm>
        </p:spPr>
        <p:txBody>
          <a:bodyPr rtlCol="0"/>
          <a:lstStyle/>
          <a:p>
            <a:pPr lvl="0" rtl="0"/>
            <a:r>
              <a:rPr lang="pl"/>
              <a:t>Kliknij, aby edytować style wzorców tekstu</a:t>
            </a:r>
          </a:p>
          <a:p>
            <a:pPr lvl="1" rtl="0"/>
            <a:r>
              <a:rPr lang="pl"/>
              <a:t>Drugi poziom</a:t>
            </a:r>
          </a:p>
          <a:p>
            <a:pPr lvl="2" rtl="0"/>
            <a:r>
              <a:rPr lang="pl"/>
              <a:t>Trzeci poziom</a:t>
            </a:r>
          </a:p>
          <a:p>
            <a:pPr lvl="3" rtl="0"/>
            <a:r>
              <a:rPr lang="pl"/>
              <a:t>Czwarty poziom</a:t>
            </a:r>
          </a:p>
          <a:p>
            <a:pPr lvl="4" rtl="0"/>
            <a:r>
              <a:rPr lang="pl"/>
              <a:t>Piąty poziom</a:t>
            </a:r>
          </a:p>
        </p:txBody>
      </p:sp>
      <p:sp>
        <p:nvSpPr>
          <p:cNvPr id="7" name="Data — symbol zastępczy 6">
            <a:extLst>
              <a:ext uri="{FF2B5EF4-FFF2-40B4-BE49-F238E27FC236}">
                <a16:creationId xmlns:a16="http://schemas.microsoft.com/office/drawing/2014/main" id="{4E3B3581-658A-8487-F9CB-E79F2BFF27E4}"/>
              </a:ext>
            </a:extLst>
          </p:cNvPr>
          <p:cNvSpPr>
            <a:spLocks noGrp="1"/>
          </p:cNvSpPr>
          <p:nvPr>
            <p:ph type="dt" sz="half" idx="10"/>
          </p:nvPr>
        </p:nvSpPr>
        <p:spPr/>
        <p:txBody>
          <a:bodyPr rtlCol="0"/>
          <a:lstStyle/>
          <a:p>
            <a:pPr rtl="0"/>
            <a:r>
              <a:rPr lang="en-US"/>
              <a:t>10.08.2025 r.</a:t>
            </a:r>
          </a:p>
        </p:txBody>
      </p:sp>
      <p:sp>
        <p:nvSpPr>
          <p:cNvPr id="8" name="Stopka — symbol zastępczy 7">
            <a:extLst>
              <a:ext uri="{FF2B5EF4-FFF2-40B4-BE49-F238E27FC236}">
                <a16:creationId xmlns:a16="http://schemas.microsoft.com/office/drawing/2014/main" id="{949D76D8-9033-26CF-BF4C-AECCC685C177}"/>
              </a:ext>
            </a:extLst>
          </p:cNvPr>
          <p:cNvSpPr>
            <a:spLocks noGrp="1"/>
          </p:cNvSpPr>
          <p:nvPr>
            <p:ph type="ftr" sz="quarter" idx="11"/>
          </p:nvPr>
        </p:nvSpPr>
        <p:spPr/>
        <p:txBody>
          <a:bodyPr rtlCol="0"/>
          <a:lstStyle/>
          <a:p>
            <a:pPr rtl="0"/>
            <a:r>
              <a:rPr lang="pl"/>
              <a:t>Przykładowy tekst stopki</a:t>
            </a:r>
          </a:p>
        </p:txBody>
      </p:sp>
      <p:sp>
        <p:nvSpPr>
          <p:cNvPr id="9" name="Numer slajdu — symbol zastępczy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rtlCol="0"/>
          <a:lstStyle/>
          <a:p>
            <a:pPr rtl="0"/>
            <a:fld id="{CC057153-B650-4DEB-B370-79DDCFDCE934}" type="slidenum">
              <a:rPr lang="en-US" smtClean="0"/>
              <a:t>‹#›</a:t>
            </a:fld>
            <a:endParaRPr lang="en-US"/>
          </a:p>
        </p:txBody>
      </p:sp>
      <p:sp>
        <p:nvSpPr>
          <p:cNvPr id="4" name="Prostokąt 3">
            <a:extLst>
              <a:ext uri="{FF2B5EF4-FFF2-40B4-BE49-F238E27FC236}">
                <a16:creationId xmlns:a16="http://schemas.microsoft.com/office/drawing/2014/main" id="{CB55CCF7-A846-6AC9-BA7F-5289CB5E60BD}"/>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18452447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ylko tytuł">
    <p:bg>
      <p:bgPr>
        <a:solidFill>
          <a:schemeClr val="accent1"/>
        </a:solidFill>
        <a:effectLst/>
      </p:bgPr>
    </p:bg>
    <p:spTree>
      <p:nvGrpSpPr>
        <p:cNvPr id="1" name=""/>
        <p:cNvGrpSpPr/>
        <p:nvPr/>
      </p:nvGrpSpPr>
      <p:grpSpPr>
        <a:xfrm>
          <a:off x="0" y="0"/>
          <a:ext cx="0" cy="0"/>
          <a:chOff x="0" y="0"/>
          <a:chExt cx="0" cy="0"/>
        </a:xfrm>
      </p:grpSpPr>
      <p:sp>
        <p:nvSpPr>
          <p:cNvPr id="6" name="Tytuł 1">
            <a:extLst>
              <a:ext uri="{FF2B5EF4-FFF2-40B4-BE49-F238E27FC236}">
                <a16:creationId xmlns:a16="http://schemas.microsoft.com/office/drawing/2014/main" id="{7DF42212-3064-51ED-5F30-52A0C7F61F16}"/>
              </a:ext>
            </a:extLst>
          </p:cNvPr>
          <p:cNvSpPr>
            <a:spLocks noGrp="1"/>
          </p:cNvSpPr>
          <p:nvPr>
            <p:ph type="title"/>
          </p:nvPr>
        </p:nvSpPr>
        <p:spPr>
          <a:xfrm>
            <a:off x="794656" y="842464"/>
            <a:ext cx="10613572" cy="1099457"/>
          </a:xfrm>
        </p:spPr>
        <p:txBody>
          <a:bodyPr rtlCol="0"/>
          <a:lstStyle>
            <a:lvl1pPr>
              <a:defRPr/>
            </a:lvl1pPr>
          </a:lstStyle>
          <a:p>
            <a:pPr rtl="0"/>
            <a:r>
              <a:rPr lang="pl"/>
              <a:t>Kliknij, aby edytować styl wzorca tytułu</a:t>
            </a:r>
          </a:p>
        </p:txBody>
      </p:sp>
      <p:sp>
        <p:nvSpPr>
          <p:cNvPr id="3" name="Data — symbol zastępczy 2">
            <a:extLst>
              <a:ext uri="{FF2B5EF4-FFF2-40B4-BE49-F238E27FC236}">
                <a16:creationId xmlns:a16="http://schemas.microsoft.com/office/drawing/2014/main" id="{E89E8268-7232-2944-F1BD-399F9419B563}"/>
              </a:ext>
            </a:extLst>
          </p:cNvPr>
          <p:cNvSpPr>
            <a:spLocks noGrp="1"/>
          </p:cNvSpPr>
          <p:nvPr>
            <p:ph type="dt" sz="half" idx="10"/>
          </p:nvPr>
        </p:nvSpPr>
        <p:spPr/>
        <p:txBody>
          <a:bodyPr rtlCol="0"/>
          <a:lstStyle/>
          <a:p>
            <a:pPr rtl="0"/>
            <a:r>
              <a:rPr lang="en-US"/>
              <a:t>10.08.2025 r.</a:t>
            </a:r>
          </a:p>
        </p:txBody>
      </p:sp>
      <p:sp>
        <p:nvSpPr>
          <p:cNvPr id="4" name="Stopka — symbol zastępczy 3">
            <a:extLst>
              <a:ext uri="{FF2B5EF4-FFF2-40B4-BE49-F238E27FC236}">
                <a16:creationId xmlns:a16="http://schemas.microsoft.com/office/drawing/2014/main" id="{6B968DDD-323F-89A1-84E3-DDBA626D9386}"/>
              </a:ext>
            </a:extLst>
          </p:cNvPr>
          <p:cNvSpPr>
            <a:spLocks noGrp="1"/>
          </p:cNvSpPr>
          <p:nvPr>
            <p:ph type="ftr" sz="quarter" idx="11"/>
          </p:nvPr>
        </p:nvSpPr>
        <p:spPr/>
        <p:txBody>
          <a:bodyPr rtlCol="0"/>
          <a:lstStyle/>
          <a:p>
            <a:pPr rtl="0"/>
            <a:r>
              <a:rPr lang="pl"/>
              <a:t>Przykładowy tekst stopki</a:t>
            </a:r>
          </a:p>
        </p:txBody>
      </p:sp>
      <p:sp>
        <p:nvSpPr>
          <p:cNvPr id="5" name="Numer slajdu — symbol zastępczy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rtlCol="0"/>
          <a:lstStyle/>
          <a:p>
            <a:pPr rtl="0"/>
            <a:fld id="{CC057153-B650-4DEB-B370-79DDCFDCE934}" type="slidenum">
              <a:rPr lang="en-US" smtClean="0"/>
              <a:t>‹#›</a:t>
            </a:fld>
            <a:endParaRPr lang="en-US"/>
          </a:p>
        </p:txBody>
      </p:sp>
      <p:sp>
        <p:nvSpPr>
          <p:cNvPr id="2" name="Prostokąt 1">
            <a:extLst>
              <a:ext uri="{FF2B5EF4-FFF2-40B4-BE49-F238E27FC236}">
                <a16:creationId xmlns:a16="http://schemas.microsoft.com/office/drawing/2014/main" id="{889C737F-7905-466F-C06F-F52007DA2F3F}"/>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25438249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a — symbol zastępczy 1">
            <a:extLst>
              <a:ext uri="{FF2B5EF4-FFF2-40B4-BE49-F238E27FC236}">
                <a16:creationId xmlns:a16="http://schemas.microsoft.com/office/drawing/2014/main" id="{49BC4D82-0182-501C-9231-46767680476E}"/>
              </a:ext>
            </a:extLst>
          </p:cNvPr>
          <p:cNvSpPr>
            <a:spLocks noGrp="1"/>
          </p:cNvSpPr>
          <p:nvPr>
            <p:ph type="dt" sz="half" idx="10"/>
          </p:nvPr>
        </p:nvSpPr>
        <p:spPr/>
        <p:txBody>
          <a:bodyPr rtlCol="0"/>
          <a:lstStyle/>
          <a:p>
            <a:pPr rtl="0"/>
            <a:r>
              <a:rPr lang="en-US"/>
              <a:t>10.08.2025 r.</a:t>
            </a:r>
          </a:p>
        </p:txBody>
      </p:sp>
      <p:sp>
        <p:nvSpPr>
          <p:cNvPr id="3" name="Stopka — symbol zastępczy 2">
            <a:extLst>
              <a:ext uri="{FF2B5EF4-FFF2-40B4-BE49-F238E27FC236}">
                <a16:creationId xmlns:a16="http://schemas.microsoft.com/office/drawing/2014/main" id="{10EAA6C9-A7F3-19F1-D17C-A1D83FAF553F}"/>
              </a:ext>
            </a:extLst>
          </p:cNvPr>
          <p:cNvSpPr>
            <a:spLocks noGrp="1"/>
          </p:cNvSpPr>
          <p:nvPr>
            <p:ph type="ftr" sz="quarter" idx="11"/>
          </p:nvPr>
        </p:nvSpPr>
        <p:spPr/>
        <p:txBody>
          <a:bodyPr rtlCol="0"/>
          <a:lstStyle/>
          <a:p>
            <a:pPr rtl="0"/>
            <a:r>
              <a:rPr lang="pl"/>
              <a:t>Przykładowy tekst stopki</a:t>
            </a:r>
          </a:p>
        </p:txBody>
      </p:sp>
      <p:sp>
        <p:nvSpPr>
          <p:cNvPr id="4" name="Numer slajdu — symbol zastępczy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rtlCol="0"/>
          <a:lstStyle/>
          <a:p>
            <a:pPr rtl="0"/>
            <a:fld id="{CC057153-B650-4DEB-B370-79DDCFDCE934}" type="slidenum">
              <a:rPr lang="en-US" smtClean="0"/>
              <a:t>‹#›</a:t>
            </a:fld>
            <a:endParaRPr lang="en-US"/>
          </a:p>
        </p:txBody>
      </p:sp>
      <p:sp>
        <p:nvSpPr>
          <p:cNvPr id="6" name="Prostokąt 5">
            <a:extLst>
              <a:ext uri="{FF2B5EF4-FFF2-40B4-BE49-F238E27FC236}">
                <a16:creationId xmlns:a16="http://schemas.microsoft.com/office/drawing/2014/main" id="{8A90F8C8-2D2A-CF06-5953-711CD27DB9BD}"/>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3248981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ytuł z obrazem 4">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584DA87C-26CA-F62F-296C-4D55C078EB06}"/>
              </a:ext>
            </a:extLst>
          </p:cNvPr>
          <p:cNvSpPr>
            <a:spLocks noGrp="1"/>
          </p:cNvSpPr>
          <p:nvPr>
            <p:ph type="title"/>
          </p:nvPr>
        </p:nvSpPr>
        <p:spPr>
          <a:xfrm>
            <a:off x="680960" y="4952600"/>
            <a:ext cx="10835640" cy="786385"/>
          </a:xfrm>
        </p:spPr>
        <p:txBody>
          <a:bodyPr rtlCol="0" anchor="b"/>
          <a:lstStyle/>
          <a:p>
            <a:pPr rtl="0"/>
            <a:r>
              <a:rPr lang="pl"/>
              <a:t>Kliknij, aby edytować styl wzorca tytułu</a:t>
            </a:r>
          </a:p>
        </p:txBody>
      </p:sp>
      <p:sp>
        <p:nvSpPr>
          <p:cNvPr id="12" name="Podtytuł 2">
            <a:extLst>
              <a:ext uri="{FF2B5EF4-FFF2-40B4-BE49-F238E27FC236}">
                <a16:creationId xmlns:a16="http://schemas.microsoft.com/office/drawing/2014/main" id="{384394C4-6C3C-55A5-F559-609ED8D6D38D}"/>
              </a:ext>
            </a:extLst>
          </p:cNvPr>
          <p:cNvSpPr>
            <a:spLocks noGrp="1"/>
          </p:cNvSpPr>
          <p:nvPr>
            <p:ph type="subTitle" idx="1"/>
          </p:nvPr>
        </p:nvSpPr>
        <p:spPr>
          <a:xfrm>
            <a:off x="675400" y="5738982"/>
            <a:ext cx="10835640" cy="484633"/>
          </a:xfrm>
        </p:spPr>
        <p:txBody>
          <a:bodyPr vert="horz" lIns="91440" tIns="45720" rIns="91440" bIns="45720" rtlCol="0">
            <a:normAutofit/>
          </a:bodyPr>
          <a:lstStyle>
            <a:lvl1pPr marL="0" indent="0">
              <a:buNone/>
              <a:defRPr lang="en-US" sz="1800" dirty="0"/>
            </a:lvl1pPr>
          </a:lstStyle>
          <a:p>
            <a:pPr lvl="0" rtl="0"/>
            <a:r>
              <a:rPr lang="pl"/>
              <a:t>Kliknij, aby edytować styl wzorca podtytułu</a:t>
            </a:r>
          </a:p>
        </p:txBody>
      </p:sp>
      <p:sp>
        <p:nvSpPr>
          <p:cNvPr id="15" name="Obraz — symbol zastępczy 10">
            <a:extLst>
              <a:ext uri="{FF2B5EF4-FFF2-40B4-BE49-F238E27FC236}">
                <a16:creationId xmlns:a16="http://schemas.microsoft.com/office/drawing/2014/main" id="{845630E0-3E81-3871-9E2F-2BE123E89866}"/>
              </a:ext>
            </a:extLst>
          </p:cNvPr>
          <p:cNvSpPr>
            <a:spLocks noGrp="1"/>
          </p:cNvSpPr>
          <p:nvPr>
            <p:ph type="pic" sz="quarter" idx="17" hasCustomPrompt="1"/>
          </p:nvPr>
        </p:nvSpPr>
        <p:spPr>
          <a:xfrm>
            <a:off x="348996" y="359053"/>
            <a:ext cx="11494008" cy="4206240"/>
          </a:xfrm>
          <a:blipFill dpi="0" rotWithShape="1">
            <a:blip r:embed="rId2">
              <a:alphaModFix amt="50000"/>
              <a:extLst>
                <a:ext uri="{28A0092B-C50C-407E-A947-70E740481C1C}">
                  <a14:useLocalDpi xmlns:a14="http://schemas.microsoft.com/office/drawing/2010/main" val="0"/>
                </a:ext>
              </a:extLst>
            </a:blip>
            <a:srcRect/>
            <a:stretch>
              <a:fillRect/>
            </a:stretch>
          </a:blipFill>
          <a:ln w="19050">
            <a:noFill/>
            <a:miter lim="800000"/>
          </a:ln>
        </p:spPr>
        <p:txBody>
          <a:bodyPr rtlCol="0"/>
          <a:lstStyle>
            <a:lvl1pPr marL="0" indent="0">
              <a:buNone/>
              <a:defRPr/>
            </a:lvl1pPr>
          </a:lstStyle>
          <a:p>
            <a:pPr rtl="0"/>
            <a:r>
              <a:rPr lang="pl"/>
              <a:t> </a:t>
            </a:r>
          </a:p>
        </p:txBody>
      </p:sp>
      <p:sp>
        <p:nvSpPr>
          <p:cNvPr id="5" name="Prostokąt 4">
            <a:extLst>
              <a:ext uri="{FF2B5EF4-FFF2-40B4-BE49-F238E27FC236}">
                <a16:creationId xmlns:a16="http://schemas.microsoft.com/office/drawing/2014/main" id="{438E56F3-BB18-A73F-CD14-AABE06437C3B}"/>
              </a:ext>
            </a:extLst>
          </p:cNvPr>
          <p:cNvSpPr/>
          <p:nvPr userDrawn="1"/>
        </p:nvSpPr>
        <p:spPr>
          <a:xfrm>
            <a:off x="337457" y="4718958"/>
            <a:ext cx="11517086" cy="1787978"/>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Prostokąt 5">
            <a:extLst>
              <a:ext uri="{FF2B5EF4-FFF2-40B4-BE49-F238E27FC236}">
                <a16:creationId xmlns:a16="http://schemas.microsoft.com/office/drawing/2014/main" id="{845D6E84-74A7-91C9-E1B6-41ED8C509278}"/>
              </a:ext>
            </a:extLst>
          </p:cNvPr>
          <p:cNvSpPr/>
          <p:nvPr userDrawn="1"/>
        </p:nvSpPr>
        <p:spPr>
          <a:xfrm>
            <a:off x="337457" y="345676"/>
            <a:ext cx="11517086" cy="4224528"/>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 name="Data — symbol zastępczy 8">
            <a:extLst>
              <a:ext uri="{FF2B5EF4-FFF2-40B4-BE49-F238E27FC236}">
                <a16:creationId xmlns:a16="http://schemas.microsoft.com/office/drawing/2014/main" id="{CF5C3FE8-0DDB-A431-4FEB-7A68056C262F}"/>
              </a:ext>
            </a:extLst>
          </p:cNvPr>
          <p:cNvSpPr>
            <a:spLocks noGrp="1"/>
          </p:cNvSpPr>
          <p:nvPr>
            <p:ph type="dt" sz="half" idx="18"/>
          </p:nvPr>
        </p:nvSpPr>
        <p:spPr/>
        <p:txBody>
          <a:bodyPr rtlCol="0"/>
          <a:lstStyle/>
          <a:p>
            <a:pPr rtl="0"/>
            <a:r>
              <a:rPr lang="en-US"/>
              <a:t>10.08.2025 r.</a:t>
            </a:r>
          </a:p>
        </p:txBody>
      </p:sp>
      <p:sp>
        <p:nvSpPr>
          <p:cNvPr id="10" name="Stopka — symbol zastępczy 9">
            <a:extLst>
              <a:ext uri="{FF2B5EF4-FFF2-40B4-BE49-F238E27FC236}">
                <a16:creationId xmlns:a16="http://schemas.microsoft.com/office/drawing/2014/main" id="{274D131E-594B-1FB1-8E49-0B78695F0A87}"/>
              </a:ext>
            </a:extLst>
          </p:cNvPr>
          <p:cNvSpPr>
            <a:spLocks noGrp="1"/>
          </p:cNvSpPr>
          <p:nvPr>
            <p:ph type="ftr" sz="quarter" idx="19"/>
          </p:nvPr>
        </p:nvSpPr>
        <p:spPr/>
        <p:txBody>
          <a:bodyPr rtlCol="0"/>
          <a:lstStyle/>
          <a:p>
            <a:pPr rtl="0"/>
            <a:r>
              <a:rPr lang="pl"/>
              <a:t>Przykładowy tekst stopki</a:t>
            </a:r>
            <a:endParaRPr lang="en-US"/>
          </a:p>
        </p:txBody>
      </p:sp>
      <p:sp>
        <p:nvSpPr>
          <p:cNvPr id="11" name="Numer slajdu — symbol zastępczy 10">
            <a:extLst>
              <a:ext uri="{FF2B5EF4-FFF2-40B4-BE49-F238E27FC236}">
                <a16:creationId xmlns:a16="http://schemas.microsoft.com/office/drawing/2014/main" id="{D24C9504-D631-2C97-8DB1-12F8201AAF49}"/>
              </a:ext>
            </a:extLst>
          </p:cNvPr>
          <p:cNvSpPr>
            <a:spLocks noGrp="1"/>
          </p:cNvSpPr>
          <p:nvPr>
            <p:ph type="sldNum" sz="quarter" idx="20"/>
          </p:nvPr>
        </p:nvSpPr>
        <p:spPr/>
        <p:txBody>
          <a:bodyPr rtlCol="0"/>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384052029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350C37F-77BE-E128-4248-D001C39E79C6}"/>
              </a:ext>
            </a:extLst>
          </p:cNvPr>
          <p:cNvSpPr>
            <a:spLocks noGrp="1"/>
          </p:cNvSpPr>
          <p:nvPr>
            <p:ph type="title"/>
          </p:nvPr>
        </p:nvSpPr>
        <p:spPr>
          <a:xfrm>
            <a:off x="795527" y="841248"/>
            <a:ext cx="3614111" cy="1757505"/>
          </a:xfrm>
        </p:spPr>
        <p:txBody>
          <a:bodyPr rtlCol="0" anchor="t">
            <a:normAutofit/>
          </a:bodyPr>
          <a:lstStyle>
            <a:lvl1pPr>
              <a:defRPr sz="2800"/>
            </a:lvl1pPr>
          </a:lstStyle>
          <a:p>
            <a:pPr rtl="0"/>
            <a:r>
              <a:rPr lang="pl"/>
              <a:t>Kliknij, aby edytować styl wzorca tytułu</a:t>
            </a:r>
          </a:p>
        </p:txBody>
      </p:sp>
      <p:sp>
        <p:nvSpPr>
          <p:cNvPr id="4" name="Tekst — symbol zastępczy 3">
            <a:extLst>
              <a:ext uri="{FF2B5EF4-FFF2-40B4-BE49-F238E27FC236}">
                <a16:creationId xmlns:a16="http://schemas.microsoft.com/office/drawing/2014/main" id="{EC0EEBFB-2026-6A35-33ED-F008376B67A0}"/>
              </a:ext>
            </a:extLst>
          </p:cNvPr>
          <p:cNvSpPr>
            <a:spLocks noGrp="1"/>
          </p:cNvSpPr>
          <p:nvPr>
            <p:ph type="body" sz="half" idx="2"/>
          </p:nvPr>
        </p:nvSpPr>
        <p:spPr>
          <a:xfrm>
            <a:off x="795528" y="2794000"/>
            <a:ext cx="3614112" cy="3237592"/>
          </a:xfrm>
        </p:spPr>
        <p:txBody>
          <a:bodyPr rtlCol="0"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l"/>
              <a:t>Kliknij, aby edytować style wzorców tekstu</a:t>
            </a:r>
          </a:p>
        </p:txBody>
      </p:sp>
      <p:sp>
        <p:nvSpPr>
          <p:cNvPr id="3" name="Zawartość — symbol zastępczy 2">
            <a:extLst>
              <a:ext uri="{FF2B5EF4-FFF2-40B4-BE49-F238E27FC236}">
                <a16:creationId xmlns:a16="http://schemas.microsoft.com/office/drawing/2014/main" id="{2F3B20A8-A604-C977-02C0-083BA8663484}"/>
              </a:ext>
            </a:extLst>
          </p:cNvPr>
          <p:cNvSpPr>
            <a:spLocks noGrp="1"/>
          </p:cNvSpPr>
          <p:nvPr>
            <p:ph idx="1"/>
          </p:nvPr>
        </p:nvSpPr>
        <p:spPr>
          <a:xfrm>
            <a:off x="4937736" y="826408"/>
            <a:ext cx="6440258" cy="5205184"/>
          </a:xfrm>
        </p:spPr>
        <p:txBody>
          <a:bodyPr rtlCol="0">
            <a:normAutofit/>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rtl="0"/>
            <a:r>
              <a:rPr lang="pl"/>
              <a:t>Kliknij, aby edytować style wzorców tekstu</a:t>
            </a:r>
          </a:p>
          <a:p>
            <a:pPr lvl="1" rtl="0"/>
            <a:r>
              <a:rPr lang="pl"/>
              <a:t>Drugi poziom</a:t>
            </a:r>
          </a:p>
          <a:p>
            <a:pPr lvl="2" rtl="0"/>
            <a:r>
              <a:rPr lang="pl"/>
              <a:t>Trzeci poziom</a:t>
            </a:r>
          </a:p>
          <a:p>
            <a:pPr lvl="3" rtl="0"/>
            <a:r>
              <a:rPr lang="pl"/>
              <a:t>Czwarty poziom</a:t>
            </a:r>
          </a:p>
          <a:p>
            <a:pPr lvl="4" rtl="0"/>
            <a:r>
              <a:rPr lang="pl"/>
              <a:t>Piąty poziom</a:t>
            </a:r>
          </a:p>
        </p:txBody>
      </p:sp>
      <p:sp>
        <p:nvSpPr>
          <p:cNvPr id="5" name="Data — symbol zastępczy 4">
            <a:extLst>
              <a:ext uri="{FF2B5EF4-FFF2-40B4-BE49-F238E27FC236}">
                <a16:creationId xmlns:a16="http://schemas.microsoft.com/office/drawing/2014/main" id="{93F05638-7A56-469A-825A-1DFA600254C8}"/>
              </a:ext>
            </a:extLst>
          </p:cNvPr>
          <p:cNvSpPr>
            <a:spLocks noGrp="1"/>
          </p:cNvSpPr>
          <p:nvPr>
            <p:ph type="dt" sz="half" idx="10"/>
          </p:nvPr>
        </p:nvSpPr>
        <p:spPr/>
        <p:txBody>
          <a:bodyPr rtlCol="0"/>
          <a:lstStyle/>
          <a:p>
            <a:pPr rtl="0"/>
            <a:r>
              <a:rPr lang="en-US"/>
              <a:t>10.08.2025 r.</a:t>
            </a:r>
          </a:p>
        </p:txBody>
      </p:sp>
      <p:sp>
        <p:nvSpPr>
          <p:cNvPr id="6" name="Stopka — symbol zastępczy 5">
            <a:extLst>
              <a:ext uri="{FF2B5EF4-FFF2-40B4-BE49-F238E27FC236}">
                <a16:creationId xmlns:a16="http://schemas.microsoft.com/office/drawing/2014/main" id="{9C85A215-184B-2105-0279-ED02F6445831}"/>
              </a:ext>
            </a:extLst>
          </p:cNvPr>
          <p:cNvSpPr>
            <a:spLocks noGrp="1"/>
          </p:cNvSpPr>
          <p:nvPr>
            <p:ph type="ftr" sz="quarter" idx="11"/>
          </p:nvPr>
        </p:nvSpPr>
        <p:spPr/>
        <p:txBody>
          <a:bodyPr rtlCol="0"/>
          <a:lstStyle/>
          <a:p>
            <a:pPr rtl="0"/>
            <a:r>
              <a:rPr lang="pl"/>
              <a:t>Przykładowy tekst stopki</a:t>
            </a:r>
          </a:p>
        </p:txBody>
      </p:sp>
      <p:sp>
        <p:nvSpPr>
          <p:cNvPr id="7" name="Numer slajdu — symbol zastępczy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rtlCol="0"/>
          <a:lstStyle/>
          <a:p>
            <a:pPr rtl="0"/>
            <a:fld id="{CC057153-B650-4DEB-B370-79DDCFDCE934}" type="slidenum">
              <a:rPr lang="en-US" smtClean="0"/>
              <a:t>‹#›</a:t>
            </a:fld>
            <a:endParaRPr lang="en-US"/>
          </a:p>
        </p:txBody>
      </p:sp>
      <p:sp>
        <p:nvSpPr>
          <p:cNvPr id="8" name="Prostokąt 7">
            <a:extLst>
              <a:ext uri="{FF2B5EF4-FFF2-40B4-BE49-F238E27FC236}">
                <a16:creationId xmlns:a16="http://schemas.microsoft.com/office/drawing/2014/main" id="{5DAB5266-1EFE-EBA4-DA76-9931733DF23D}"/>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6351719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FB06A09-98CF-FAC2-3708-AECC4360C651}"/>
              </a:ext>
            </a:extLst>
          </p:cNvPr>
          <p:cNvSpPr>
            <a:spLocks noGrp="1"/>
          </p:cNvSpPr>
          <p:nvPr>
            <p:ph type="title"/>
          </p:nvPr>
        </p:nvSpPr>
        <p:spPr>
          <a:xfrm>
            <a:off x="795528" y="841248"/>
            <a:ext cx="3595634" cy="2212313"/>
          </a:xfrm>
        </p:spPr>
        <p:txBody>
          <a:bodyPr rtlCol="0" anchor="t">
            <a:normAutofit/>
          </a:bodyPr>
          <a:lstStyle>
            <a:lvl1pPr>
              <a:defRPr sz="2800"/>
            </a:lvl1pPr>
          </a:lstStyle>
          <a:p>
            <a:pPr rtl="0"/>
            <a:r>
              <a:rPr lang="pl"/>
              <a:t>Kliknij, aby edytować styl wzorca tytułu</a:t>
            </a:r>
          </a:p>
        </p:txBody>
      </p:sp>
      <p:sp>
        <p:nvSpPr>
          <p:cNvPr id="4" name="Tekst — symbol zastępczy 3">
            <a:extLst>
              <a:ext uri="{FF2B5EF4-FFF2-40B4-BE49-F238E27FC236}">
                <a16:creationId xmlns:a16="http://schemas.microsoft.com/office/drawing/2014/main" id="{F32C4A61-EF2A-C5A5-B150-4448600B3937}"/>
              </a:ext>
            </a:extLst>
          </p:cNvPr>
          <p:cNvSpPr>
            <a:spLocks noGrp="1"/>
          </p:cNvSpPr>
          <p:nvPr>
            <p:ph type="body" sz="half" idx="2"/>
          </p:nvPr>
        </p:nvSpPr>
        <p:spPr>
          <a:xfrm>
            <a:off x="816059" y="3072019"/>
            <a:ext cx="3585586" cy="2951084"/>
          </a:xfrm>
        </p:spPr>
        <p:txBody>
          <a:bodyPr rtlCol="0"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l"/>
              <a:t>Kliknij, aby edytować style wzorców tekstu</a:t>
            </a:r>
          </a:p>
        </p:txBody>
      </p:sp>
      <p:sp>
        <p:nvSpPr>
          <p:cNvPr id="12" name="Obraz — symbol zastępczy 10">
            <a:extLst>
              <a:ext uri="{FF2B5EF4-FFF2-40B4-BE49-F238E27FC236}">
                <a16:creationId xmlns:a16="http://schemas.microsoft.com/office/drawing/2014/main" id="{45E786F4-7682-486A-34C1-04BEC2E2FC43}"/>
              </a:ext>
            </a:extLst>
          </p:cNvPr>
          <p:cNvSpPr>
            <a:spLocks noGrp="1"/>
          </p:cNvSpPr>
          <p:nvPr>
            <p:ph type="pic" sz="quarter" idx="17" hasCustomPrompt="1"/>
          </p:nvPr>
        </p:nvSpPr>
        <p:spPr>
          <a:xfrm>
            <a:off x="5027693" y="351064"/>
            <a:ext cx="6826850" cy="6155870"/>
          </a:xfrm>
          <a:blipFill dpi="0" rotWithShape="1">
            <a:blip r:embed="rId2">
              <a:alphaModFix amt="50000"/>
              <a:extLst>
                <a:ext uri="{28A0092B-C50C-407E-A947-70E740481C1C}">
                  <a14:useLocalDpi xmlns:a14="http://schemas.microsoft.com/office/drawing/2010/main" val="0"/>
                </a:ext>
              </a:extLst>
            </a:blip>
            <a:srcRect/>
            <a:stretch>
              <a:fillRect/>
            </a:stretch>
          </a:blipFill>
          <a:ln w="19050">
            <a:noFill/>
            <a:miter lim="800000"/>
          </a:ln>
        </p:spPr>
        <p:txBody>
          <a:bodyPr rtlCol="0"/>
          <a:lstStyle>
            <a:lvl1pPr marL="0" indent="0">
              <a:buNone/>
              <a:defRPr/>
            </a:lvl1pPr>
          </a:lstStyle>
          <a:p>
            <a:pPr rtl="0"/>
            <a:r>
              <a:rPr lang="pl"/>
              <a:t> </a:t>
            </a:r>
          </a:p>
        </p:txBody>
      </p:sp>
      <p:sp>
        <p:nvSpPr>
          <p:cNvPr id="5" name="Data — symbol zastępczy 4">
            <a:extLst>
              <a:ext uri="{FF2B5EF4-FFF2-40B4-BE49-F238E27FC236}">
                <a16:creationId xmlns:a16="http://schemas.microsoft.com/office/drawing/2014/main" id="{920B235E-39C7-4C78-20EF-DB48ECD9CB90}"/>
              </a:ext>
            </a:extLst>
          </p:cNvPr>
          <p:cNvSpPr>
            <a:spLocks noGrp="1"/>
          </p:cNvSpPr>
          <p:nvPr>
            <p:ph type="dt" sz="half" idx="10"/>
          </p:nvPr>
        </p:nvSpPr>
        <p:spPr/>
        <p:txBody>
          <a:bodyPr rtlCol="0"/>
          <a:lstStyle/>
          <a:p>
            <a:pPr rtl="0"/>
            <a:r>
              <a:rPr lang="en-US"/>
              <a:t>10.08.2025 r.</a:t>
            </a:r>
          </a:p>
        </p:txBody>
      </p:sp>
      <p:sp>
        <p:nvSpPr>
          <p:cNvPr id="6" name="Stopka — symbol zastępczy 5">
            <a:extLst>
              <a:ext uri="{FF2B5EF4-FFF2-40B4-BE49-F238E27FC236}">
                <a16:creationId xmlns:a16="http://schemas.microsoft.com/office/drawing/2014/main" id="{7FDC75DA-9A78-9AB9-7171-95A08CC51C56}"/>
              </a:ext>
            </a:extLst>
          </p:cNvPr>
          <p:cNvSpPr>
            <a:spLocks noGrp="1"/>
          </p:cNvSpPr>
          <p:nvPr>
            <p:ph type="ftr" sz="quarter" idx="11"/>
          </p:nvPr>
        </p:nvSpPr>
        <p:spPr/>
        <p:txBody>
          <a:bodyPr rtlCol="0"/>
          <a:lstStyle/>
          <a:p>
            <a:pPr rtl="0"/>
            <a:r>
              <a:rPr lang="pl"/>
              <a:t>Przykładowy tekst stopki</a:t>
            </a:r>
          </a:p>
        </p:txBody>
      </p:sp>
      <p:sp>
        <p:nvSpPr>
          <p:cNvPr id="7" name="Numer slajdu — symbol zastępczy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rtlCol="0"/>
          <a:lstStyle/>
          <a:p>
            <a:pPr rtl="0"/>
            <a:fld id="{CC057153-B650-4DEB-B370-79DDCFDCE934}" type="slidenum">
              <a:rPr lang="en-US" smtClean="0"/>
              <a:t>‹#›</a:t>
            </a:fld>
            <a:endParaRPr lang="en-US"/>
          </a:p>
        </p:txBody>
      </p:sp>
      <p:sp>
        <p:nvSpPr>
          <p:cNvPr id="8" name="Prostokąt 7">
            <a:extLst>
              <a:ext uri="{FF2B5EF4-FFF2-40B4-BE49-F238E27FC236}">
                <a16:creationId xmlns:a16="http://schemas.microsoft.com/office/drawing/2014/main" id="{C8B15393-78B7-1299-9758-CF580DF4FE4C}"/>
              </a:ext>
            </a:extLst>
          </p:cNvPr>
          <p:cNvSpPr/>
          <p:nvPr/>
        </p:nvSpPr>
        <p:spPr>
          <a:xfrm>
            <a:off x="337457" y="351065"/>
            <a:ext cx="4539531"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 name="Prostokąt 2">
            <a:extLst>
              <a:ext uri="{FF2B5EF4-FFF2-40B4-BE49-F238E27FC236}">
                <a16:creationId xmlns:a16="http://schemas.microsoft.com/office/drawing/2014/main" id="{9018359C-9A26-486B-945E-75252E555425}"/>
              </a:ext>
            </a:extLst>
          </p:cNvPr>
          <p:cNvSpPr/>
          <p:nvPr userDrawn="1"/>
        </p:nvSpPr>
        <p:spPr>
          <a:xfrm>
            <a:off x="5032196" y="351063"/>
            <a:ext cx="6826850"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8020768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Podsumowanie">
    <p:bg>
      <p:bgPr>
        <a:solidFill>
          <a:schemeClr val="accent2"/>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C7433D9-FD02-59E2-0F81-A0B7201D2DA0}"/>
              </a:ext>
            </a:extLst>
          </p:cNvPr>
          <p:cNvSpPr>
            <a:spLocks noGrp="1"/>
          </p:cNvSpPr>
          <p:nvPr>
            <p:ph type="title"/>
          </p:nvPr>
        </p:nvSpPr>
        <p:spPr>
          <a:xfrm>
            <a:off x="664464" y="731520"/>
            <a:ext cx="10863072" cy="1901952"/>
          </a:xfrm>
        </p:spPr>
        <p:txBody>
          <a:bodyPr rtlCol="0" anchor="ctr" anchorCtr="0">
            <a:normAutofit/>
          </a:bodyPr>
          <a:lstStyle>
            <a:lvl1pPr>
              <a:defRPr sz="4800"/>
            </a:lvl1pPr>
          </a:lstStyle>
          <a:p>
            <a:pPr rtl="0"/>
            <a:r>
              <a:rPr lang="pl"/>
              <a:t>Kliknij, aby edytować styl wzorca tytułu</a:t>
            </a:r>
          </a:p>
        </p:txBody>
      </p:sp>
      <p:sp>
        <p:nvSpPr>
          <p:cNvPr id="8" name="Zawartość — symbol zastępczy 7">
            <a:extLst>
              <a:ext uri="{FF2B5EF4-FFF2-40B4-BE49-F238E27FC236}">
                <a16:creationId xmlns:a16="http://schemas.microsoft.com/office/drawing/2014/main" id="{C7E1FCC9-2D1D-9C6B-8C9A-E3D0A77DBEF0}"/>
              </a:ext>
            </a:extLst>
          </p:cNvPr>
          <p:cNvSpPr>
            <a:spLocks noGrp="1"/>
          </p:cNvSpPr>
          <p:nvPr>
            <p:ph sz="quarter" idx="13"/>
          </p:nvPr>
        </p:nvSpPr>
        <p:spPr>
          <a:xfrm>
            <a:off x="667512" y="3465576"/>
            <a:ext cx="10863072" cy="2743200"/>
          </a:xfrm>
        </p:spPr>
        <p:txBody>
          <a:bodyPr rtlCol="0"/>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rtl="0"/>
            <a:r>
              <a:rPr lang="pl"/>
              <a:t>Kliknij, aby edytować style wzorców tekstu</a:t>
            </a:r>
          </a:p>
          <a:p>
            <a:pPr lvl="1" rtl="0"/>
            <a:r>
              <a:rPr lang="pl"/>
              <a:t>Drugi poziom</a:t>
            </a:r>
          </a:p>
          <a:p>
            <a:pPr lvl="2" rtl="0"/>
            <a:r>
              <a:rPr lang="pl"/>
              <a:t>Trzeci poziom</a:t>
            </a:r>
          </a:p>
          <a:p>
            <a:pPr lvl="3" rtl="0"/>
            <a:r>
              <a:rPr lang="pl"/>
              <a:t>Czwarty poziom</a:t>
            </a:r>
          </a:p>
          <a:p>
            <a:pPr lvl="4" rtl="0"/>
            <a:r>
              <a:rPr lang="pl"/>
              <a:t>Piąty poziom</a:t>
            </a:r>
          </a:p>
        </p:txBody>
      </p:sp>
      <p:sp>
        <p:nvSpPr>
          <p:cNvPr id="4" name="Data — symbol zastępczy 3">
            <a:extLst>
              <a:ext uri="{FF2B5EF4-FFF2-40B4-BE49-F238E27FC236}">
                <a16:creationId xmlns:a16="http://schemas.microsoft.com/office/drawing/2014/main" id="{0B9485D1-E172-8F0A-A425-3097B3ABCFB4}"/>
              </a:ext>
            </a:extLst>
          </p:cNvPr>
          <p:cNvSpPr>
            <a:spLocks noGrp="1"/>
          </p:cNvSpPr>
          <p:nvPr>
            <p:ph type="dt" sz="half" idx="10"/>
          </p:nvPr>
        </p:nvSpPr>
        <p:spPr/>
        <p:txBody>
          <a:bodyPr rtlCol="0"/>
          <a:lstStyle/>
          <a:p>
            <a:pPr rtl="0"/>
            <a:r>
              <a:rPr lang="en-US"/>
              <a:t>10.08.2025 r.</a:t>
            </a:r>
          </a:p>
        </p:txBody>
      </p:sp>
      <p:sp>
        <p:nvSpPr>
          <p:cNvPr id="5" name="Stopka — symbol zastępczy 4">
            <a:extLst>
              <a:ext uri="{FF2B5EF4-FFF2-40B4-BE49-F238E27FC236}">
                <a16:creationId xmlns:a16="http://schemas.microsoft.com/office/drawing/2014/main" id="{B17E6B5E-6174-FD5C-41E8-FFC44C650D7E}"/>
              </a:ext>
            </a:extLst>
          </p:cNvPr>
          <p:cNvSpPr>
            <a:spLocks noGrp="1"/>
          </p:cNvSpPr>
          <p:nvPr>
            <p:ph type="ftr" sz="quarter" idx="11"/>
          </p:nvPr>
        </p:nvSpPr>
        <p:spPr/>
        <p:txBody>
          <a:bodyPr rtlCol="0"/>
          <a:lstStyle/>
          <a:p>
            <a:pPr rtl="0"/>
            <a:r>
              <a:rPr lang="pl"/>
              <a:t>Przykładowy tekst stopki</a:t>
            </a:r>
          </a:p>
        </p:txBody>
      </p:sp>
      <p:sp>
        <p:nvSpPr>
          <p:cNvPr id="6" name="Numer slajdu — symbol zastępczy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rtlCol="0"/>
          <a:lstStyle/>
          <a:p>
            <a:pPr rtl="0"/>
            <a:fld id="{AEAA3239-9EA4-4A65-A281-97F994456D9F}" type="slidenum">
              <a:rPr lang="en-US" smtClean="0"/>
              <a:t>‹#›</a:t>
            </a:fld>
            <a:endParaRPr lang="en-US"/>
          </a:p>
        </p:txBody>
      </p:sp>
      <p:sp>
        <p:nvSpPr>
          <p:cNvPr id="3" name="Prostokąt 2">
            <a:extLst>
              <a:ext uri="{FF2B5EF4-FFF2-40B4-BE49-F238E27FC236}">
                <a16:creationId xmlns:a16="http://schemas.microsoft.com/office/drawing/2014/main" id="{7218B384-4BC1-E524-57EF-0774C70BAF79}"/>
              </a:ext>
            </a:extLst>
          </p:cNvPr>
          <p:cNvSpPr/>
          <p:nvPr userDrawn="1"/>
        </p:nvSpPr>
        <p:spPr>
          <a:xfrm>
            <a:off x="337457" y="3159582"/>
            <a:ext cx="11517086" cy="3347354"/>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Prostokąt 6">
            <a:extLst>
              <a:ext uri="{FF2B5EF4-FFF2-40B4-BE49-F238E27FC236}">
                <a16:creationId xmlns:a16="http://schemas.microsoft.com/office/drawing/2014/main" id="{4B1C7440-F236-F77D-9637-983809E9B84B}"/>
              </a:ext>
            </a:extLst>
          </p:cNvPr>
          <p:cNvSpPr/>
          <p:nvPr userDrawn="1"/>
        </p:nvSpPr>
        <p:spPr>
          <a:xfrm>
            <a:off x="337457" y="351065"/>
            <a:ext cx="11517086" cy="2645229"/>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18222847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Podsumowanie 2">
    <p:bg>
      <p:bgPr>
        <a:solidFill>
          <a:schemeClr val="accent2"/>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C7433D9-FD02-59E2-0F81-A0B7201D2DA0}"/>
              </a:ext>
            </a:extLst>
          </p:cNvPr>
          <p:cNvSpPr>
            <a:spLocks noGrp="1"/>
          </p:cNvSpPr>
          <p:nvPr>
            <p:ph type="title"/>
          </p:nvPr>
        </p:nvSpPr>
        <p:spPr>
          <a:xfrm>
            <a:off x="667512" y="1627318"/>
            <a:ext cx="8430767" cy="1828800"/>
          </a:xfrm>
        </p:spPr>
        <p:txBody>
          <a:bodyPr rtlCol="0" anchor="b" anchorCtr="0">
            <a:noAutofit/>
          </a:bodyPr>
          <a:lstStyle>
            <a:lvl1pPr>
              <a:defRPr sz="6000"/>
            </a:lvl1pPr>
          </a:lstStyle>
          <a:p>
            <a:pPr rtl="0"/>
            <a:r>
              <a:rPr lang="pl"/>
              <a:t>Kliknij, aby edytować styl wzorca tytułu</a:t>
            </a:r>
          </a:p>
        </p:txBody>
      </p:sp>
      <p:sp>
        <p:nvSpPr>
          <p:cNvPr id="7" name="Zawartość — symbol zastępczy 6">
            <a:extLst>
              <a:ext uri="{FF2B5EF4-FFF2-40B4-BE49-F238E27FC236}">
                <a16:creationId xmlns:a16="http://schemas.microsoft.com/office/drawing/2014/main" id="{053FFEDA-E57B-DF13-2394-A1514E15F85A}"/>
              </a:ext>
            </a:extLst>
          </p:cNvPr>
          <p:cNvSpPr>
            <a:spLocks noGrp="1"/>
          </p:cNvSpPr>
          <p:nvPr>
            <p:ph sz="quarter" idx="14"/>
          </p:nvPr>
        </p:nvSpPr>
        <p:spPr>
          <a:xfrm>
            <a:off x="667512" y="3622674"/>
            <a:ext cx="8430639" cy="1608008"/>
          </a:xfrm>
        </p:spPr>
        <p:txBody>
          <a:bodyPr rtlCol="0">
            <a:norm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rtl="0"/>
            <a:r>
              <a:rPr lang="pl"/>
              <a:t>Kliknij, aby edytować style wzorców tekstu</a:t>
            </a:r>
          </a:p>
          <a:p>
            <a:pPr lvl="1" rtl="0"/>
            <a:r>
              <a:rPr lang="pl"/>
              <a:t>Drugi poziom</a:t>
            </a:r>
          </a:p>
          <a:p>
            <a:pPr lvl="2" rtl="0"/>
            <a:r>
              <a:rPr lang="pl"/>
              <a:t>Trzeci poziom</a:t>
            </a:r>
          </a:p>
          <a:p>
            <a:pPr lvl="3" rtl="0"/>
            <a:r>
              <a:rPr lang="pl"/>
              <a:t>Czwarty poziom</a:t>
            </a:r>
          </a:p>
          <a:p>
            <a:pPr lvl="4" rtl="0"/>
            <a:r>
              <a:rPr lang="pl"/>
              <a:t>Piąty poziom</a:t>
            </a:r>
          </a:p>
        </p:txBody>
      </p:sp>
      <p:sp>
        <p:nvSpPr>
          <p:cNvPr id="4" name="Data — symbol zastępczy 3">
            <a:extLst>
              <a:ext uri="{FF2B5EF4-FFF2-40B4-BE49-F238E27FC236}">
                <a16:creationId xmlns:a16="http://schemas.microsoft.com/office/drawing/2014/main" id="{0B9485D1-E172-8F0A-A425-3097B3ABCFB4}"/>
              </a:ext>
            </a:extLst>
          </p:cNvPr>
          <p:cNvSpPr>
            <a:spLocks noGrp="1"/>
          </p:cNvSpPr>
          <p:nvPr>
            <p:ph type="dt" sz="half" idx="10"/>
          </p:nvPr>
        </p:nvSpPr>
        <p:spPr/>
        <p:txBody>
          <a:bodyPr rtlCol="0"/>
          <a:lstStyle/>
          <a:p>
            <a:pPr rtl="0"/>
            <a:r>
              <a:rPr lang="en-US"/>
              <a:t>10.08.2025 r.</a:t>
            </a:r>
          </a:p>
        </p:txBody>
      </p:sp>
      <p:sp>
        <p:nvSpPr>
          <p:cNvPr id="5" name="Stopka — symbol zastępczy 4">
            <a:extLst>
              <a:ext uri="{FF2B5EF4-FFF2-40B4-BE49-F238E27FC236}">
                <a16:creationId xmlns:a16="http://schemas.microsoft.com/office/drawing/2014/main" id="{B17E6B5E-6174-FD5C-41E8-FFC44C650D7E}"/>
              </a:ext>
            </a:extLst>
          </p:cNvPr>
          <p:cNvSpPr>
            <a:spLocks noGrp="1"/>
          </p:cNvSpPr>
          <p:nvPr>
            <p:ph type="ftr" sz="quarter" idx="11"/>
          </p:nvPr>
        </p:nvSpPr>
        <p:spPr/>
        <p:txBody>
          <a:bodyPr rtlCol="0"/>
          <a:lstStyle/>
          <a:p>
            <a:pPr rtl="0"/>
            <a:r>
              <a:rPr lang="pl"/>
              <a:t>Przykładowy tekst stopki</a:t>
            </a:r>
          </a:p>
        </p:txBody>
      </p:sp>
      <p:sp>
        <p:nvSpPr>
          <p:cNvPr id="6" name="Numer slajdu — symbol zastępczy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rtlCol="0"/>
          <a:lstStyle/>
          <a:p>
            <a:pPr rtl="0"/>
            <a:fld id="{AEAA3239-9EA4-4A65-A281-97F994456D9F}" type="slidenum">
              <a:rPr lang="en-US" smtClean="0"/>
              <a:t>‹#›</a:t>
            </a:fld>
            <a:endParaRPr lang="en-US"/>
          </a:p>
        </p:txBody>
      </p:sp>
      <p:sp>
        <p:nvSpPr>
          <p:cNvPr id="3" name="Prostokąt 2">
            <a:extLst>
              <a:ext uri="{FF2B5EF4-FFF2-40B4-BE49-F238E27FC236}">
                <a16:creationId xmlns:a16="http://schemas.microsoft.com/office/drawing/2014/main" id="{2AE7AAF8-1CC5-AC91-1BB2-212E591F7ADC}"/>
              </a:ext>
            </a:extLst>
          </p:cNvPr>
          <p:cNvSpPr/>
          <p:nvPr userDrawn="1"/>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67140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ytuł">
    <p:spTree>
      <p:nvGrpSpPr>
        <p:cNvPr id="1" name=""/>
        <p:cNvGrpSpPr/>
        <p:nvPr/>
      </p:nvGrpSpPr>
      <p:grpSpPr>
        <a:xfrm>
          <a:off x="0" y="0"/>
          <a:ext cx="0" cy="0"/>
          <a:chOff x="0" y="0"/>
          <a:chExt cx="0" cy="0"/>
        </a:xfrm>
      </p:grpSpPr>
      <p:sp>
        <p:nvSpPr>
          <p:cNvPr id="8" name="Tytuł 7">
            <a:extLst>
              <a:ext uri="{FF2B5EF4-FFF2-40B4-BE49-F238E27FC236}">
                <a16:creationId xmlns:a16="http://schemas.microsoft.com/office/drawing/2014/main" id="{CE1799C1-C337-0DE1-3234-4D0362D02774}"/>
              </a:ext>
            </a:extLst>
          </p:cNvPr>
          <p:cNvSpPr>
            <a:spLocks noGrp="1"/>
          </p:cNvSpPr>
          <p:nvPr>
            <p:ph type="title"/>
          </p:nvPr>
        </p:nvSpPr>
        <p:spPr>
          <a:xfrm>
            <a:off x="793236" y="837735"/>
            <a:ext cx="10643616" cy="3346704"/>
          </a:xfrm>
        </p:spPr>
        <p:txBody>
          <a:bodyPr rtlCol="0">
            <a:normAutofit/>
          </a:bodyPr>
          <a:lstStyle>
            <a:lvl1pPr>
              <a:defRPr sz="7000"/>
            </a:lvl1pPr>
          </a:lstStyle>
          <a:p>
            <a:pPr rtl="0"/>
            <a:r>
              <a:rPr lang="pl"/>
              <a:t>Kliknij, aby edytować styl wzorca tytułu</a:t>
            </a:r>
          </a:p>
        </p:txBody>
      </p:sp>
      <p:sp>
        <p:nvSpPr>
          <p:cNvPr id="12" name="Podtytuł 2">
            <a:extLst>
              <a:ext uri="{FF2B5EF4-FFF2-40B4-BE49-F238E27FC236}">
                <a16:creationId xmlns:a16="http://schemas.microsoft.com/office/drawing/2014/main" id="{9E4A3D71-157A-047C-16D0-5D3FDA49C24B}"/>
              </a:ext>
            </a:extLst>
          </p:cNvPr>
          <p:cNvSpPr>
            <a:spLocks noGrp="1"/>
          </p:cNvSpPr>
          <p:nvPr>
            <p:ph type="subTitle" idx="1"/>
          </p:nvPr>
        </p:nvSpPr>
        <p:spPr>
          <a:xfrm>
            <a:off x="795528" y="4824760"/>
            <a:ext cx="10641324" cy="1194128"/>
          </a:xfrm>
        </p:spPr>
        <p:txBody>
          <a:bodyPr vert="horz" lIns="91440" tIns="45720" rIns="91440" bIns="45720" rtlCol="0" anchor="b">
            <a:normAutofit/>
          </a:bodyPr>
          <a:lstStyle>
            <a:lvl1pPr marL="0" indent="0">
              <a:buNone/>
              <a:defRPr lang="en-US" sz="2200" dirty="0"/>
            </a:lvl1pPr>
          </a:lstStyle>
          <a:p>
            <a:pPr lvl="0" rtl="0"/>
            <a:r>
              <a:rPr lang="pl"/>
              <a:t>Kliknij, aby edytować styl wzorca podtytułu</a:t>
            </a:r>
          </a:p>
        </p:txBody>
      </p:sp>
      <p:sp>
        <p:nvSpPr>
          <p:cNvPr id="4" name="Data — symbol zastępczy 3">
            <a:extLst>
              <a:ext uri="{FF2B5EF4-FFF2-40B4-BE49-F238E27FC236}">
                <a16:creationId xmlns:a16="http://schemas.microsoft.com/office/drawing/2014/main" id="{EAE2DAFA-435E-AAF9-8B67-495E5AFDCD91}"/>
              </a:ext>
            </a:extLst>
          </p:cNvPr>
          <p:cNvSpPr>
            <a:spLocks noGrp="1"/>
          </p:cNvSpPr>
          <p:nvPr>
            <p:ph type="dt" sz="half" idx="10"/>
          </p:nvPr>
        </p:nvSpPr>
        <p:spPr/>
        <p:txBody>
          <a:bodyPr rtlCol="0"/>
          <a:lstStyle/>
          <a:p>
            <a:pPr rtl="0"/>
            <a:r>
              <a:rPr lang="en-US"/>
              <a:t>10.08.2025 r.</a:t>
            </a:r>
          </a:p>
        </p:txBody>
      </p:sp>
      <p:sp>
        <p:nvSpPr>
          <p:cNvPr id="5" name="Stopka — symbol zastępczy 4">
            <a:extLst>
              <a:ext uri="{FF2B5EF4-FFF2-40B4-BE49-F238E27FC236}">
                <a16:creationId xmlns:a16="http://schemas.microsoft.com/office/drawing/2014/main" id="{5B407A58-3351-E479-1A0C-2FF49FA42707}"/>
              </a:ext>
            </a:extLst>
          </p:cNvPr>
          <p:cNvSpPr>
            <a:spLocks noGrp="1"/>
          </p:cNvSpPr>
          <p:nvPr>
            <p:ph type="ftr" sz="quarter" idx="11"/>
          </p:nvPr>
        </p:nvSpPr>
        <p:spPr/>
        <p:txBody>
          <a:bodyPr rtlCol="0"/>
          <a:lstStyle/>
          <a:p>
            <a:pPr rtl="0"/>
            <a:r>
              <a:rPr lang="pl"/>
              <a:t>Przykładowy tekst stopki</a:t>
            </a:r>
          </a:p>
        </p:txBody>
      </p:sp>
      <p:sp>
        <p:nvSpPr>
          <p:cNvPr id="6" name="Numer slajdu — symbol zastępczy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rtlCol="0"/>
          <a:lstStyle/>
          <a:p>
            <a:pPr rtl="0"/>
            <a:fld id="{CC057153-B650-4DEB-B370-79DDCFDCE934}" type="slidenum">
              <a:rPr lang="en-US" smtClean="0"/>
              <a:t>‹#›</a:t>
            </a:fld>
            <a:endParaRPr lang="en-US"/>
          </a:p>
        </p:txBody>
      </p:sp>
      <p:sp>
        <p:nvSpPr>
          <p:cNvPr id="7" name="Prostokąt 6">
            <a:extLst>
              <a:ext uri="{FF2B5EF4-FFF2-40B4-BE49-F238E27FC236}">
                <a16:creationId xmlns:a16="http://schemas.microsoft.com/office/drawing/2014/main" id="{EE6B6C7B-69BC-0D3D-1E9A-DD81FCE5A234}"/>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390243217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ytuł 2">
    <p:bg>
      <p:bgPr>
        <a:solidFill>
          <a:schemeClr val="accent1"/>
        </a:solidFill>
        <a:effectLst/>
      </p:bgPr>
    </p:bg>
    <p:spTree>
      <p:nvGrpSpPr>
        <p:cNvPr id="1" name=""/>
        <p:cNvGrpSpPr/>
        <p:nvPr/>
      </p:nvGrpSpPr>
      <p:grpSpPr>
        <a:xfrm>
          <a:off x="0" y="0"/>
          <a:ext cx="0" cy="0"/>
          <a:chOff x="0" y="0"/>
          <a:chExt cx="0" cy="0"/>
        </a:xfrm>
      </p:grpSpPr>
      <p:sp>
        <p:nvSpPr>
          <p:cNvPr id="8" name="Tytuł 7">
            <a:extLst>
              <a:ext uri="{FF2B5EF4-FFF2-40B4-BE49-F238E27FC236}">
                <a16:creationId xmlns:a16="http://schemas.microsoft.com/office/drawing/2014/main" id="{43B7DDF3-035D-63C7-AB51-6046391B6250}"/>
              </a:ext>
            </a:extLst>
          </p:cNvPr>
          <p:cNvSpPr>
            <a:spLocks noGrp="1"/>
          </p:cNvSpPr>
          <p:nvPr>
            <p:ph type="title"/>
          </p:nvPr>
        </p:nvSpPr>
        <p:spPr>
          <a:xfrm>
            <a:off x="793235" y="840285"/>
            <a:ext cx="10643616" cy="3593592"/>
          </a:xfrm>
        </p:spPr>
        <p:txBody>
          <a:bodyPr rtlCol="0" anchor="b">
            <a:normAutofit/>
          </a:bodyPr>
          <a:lstStyle>
            <a:lvl1pPr>
              <a:defRPr sz="7200"/>
            </a:lvl1pPr>
          </a:lstStyle>
          <a:p>
            <a:pPr rtl="0"/>
            <a:r>
              <a:rPr lang="pl"/>
              <a:t>Kliknij, aby edytować styl wzorca tytułu</a:t>
            </a:r>
          </a:p>
        </p:txBody>
      </p:sp>
      <p:sp>
        <p:nvSpPr>
          <p:cNvPr id="15" name="Podtytuł 2">
            <a:extLst>
              <a:ext uri="{FF2B5EF4-FFF2-40B4-BE49-F238E27FC236}">
                <a16:creationId xmlns:a16="http://schemas.microsoft.com/office/drawing/2014/main" id="{7D73ECB8-129C-F6DD-9829-B61FF23C403C}"/>
              </a:ext>
            </a:extLst>
          </p:cNvPr>
          <p:cNvSpPr>
            <a:spLocks noGrp="1"/>
          </p:cNvSpPr>
          <p:nvPr>
            <p:ph type="subTitle" idx="1"/>
          </p:nvPr>
        </p:nvSpPr>
        <p:spPr>
          <a:xfrm>
            <a:off x="795528" y="4598850"/>
            <a:ext cx="10641323" cy="1033272"/>
          </a:xfrm>
        </p:spPr>
        <p:txBody>
          <a:bodyPr vert="horz" lIns="91440" tIns="45720" rIns="91440" bIns="45720" rtlCol="0">
            <a:normAutofit/>
          </a:bodyPr>
          <a:lstStyle>
            <a:lvl1pPr marL="0" indent="0">
              <a:buNone/>
              <a:defRPr lang="en-US" sz="2000" dirty="0"/>
            </a:lvl1pPr>
          </a:lstStyle>
          <a:p>
            <a:pPr lvl="0" rtl="0"/>
            <a:r>
              <a:rPr lang="pl"/>
              <a:t>Kliknij, aby edytować styl wzorca podtytułu</a:t>
            </a:r>
          </a:p>
        </p:txBody>
      </p:sp>
      <p:sp>
        <p:nvSpPr>
          <p:cNvPr id="4" name="Data — symbol zastępczy 3">
            <a:extLst>
              <a:ext uri="{FF2B5EF4-FFF2-40B4-BE49-F238E27FC236}">
                <a16:creationId xmlns:a16="http://schemas.microsoft.com/office/drawing/2014/main" id="{EAE2DAFA-435E-AAF9-8B67-495E5AFDCD91}"/>
              </a:ext>
            </a:extLst>
          </p:cNvPr>
          <p:cNvSpPr>
            <a:spLocks noGrp="1"/>
          </p:cNvSpPr>
          <p:nvPr>
            <p:ph type="dt" sz="half" idx="10"/>
          </p:nvPr>
        </p:nvSpPr>
        <p:spPr/>
        <p:txBody>
          <a:bodyPr rtlCol="0"/>
          <a:lstStyle/>
          <a:p>
            <a:pPr rtl="0"/>
            <a:r>
              <a:rPr lang="en-US"/>
              <a:t>10.08.2025 r.</a:t>
            </a:r>
          </a:p>
        </p:txBody>
      </p:sp>
      <p:sp>
        <p:nvSpPr>
          <p:cNvPr id="5" name="Stopka — symbol zastępczy 4">
            <a:extLst>
              <a:ext uri="{FF2B5EF4-FFF2-40B4-BE49-F238E27FC236}">
                <a16:creationId xmlns:a16="http://schemas.microsoft.com/office/drawing/2014/main" id="{5B407A58-3351-E479-1A0C-2FF49FA42707}"/>
              </a:ext>
            </a:extLst>
          </p:cNvPr>
          <p:cNvSpPr>
            <a:spLocks noGrp="1"/>
          </p:cNvSpPr>
          <p:nvPr>
            <p:ph type="ftr" sz="quarter" idx="11"/>
          </p:nvPr>
        </p:nvSpPr>
        <p:spPr/>
        <p:txBody>
          <a:bodyPr rtlCol="0"/>
          <a:lstStyle/>
          <a:p>
            <a:pPr rtl="0"/>
            <a:r>
              <a:rPr lang="pl"/>
              <a:t>Przykładowy tekst stopki</a:t>
            </a:r>
          </a:p>
        </p:txBody>
      </p:sp>
      <p:sp>
        <p:nvSpPr>
          <p:cNvPr id="6" name="Numer slajdu — symbol zastępczy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rtlCol="0"/>
          <a:lstStyle/>
          <a:p>
            <a:pPr rtl="0"/>
            <a:fld id="{CC057153-B650-4DEB-B370-79DDCFDCE934}" type="slidenum">
              <a:rPr lang="en-US" smtClean="0"/>
              <a:t>‹#›</a:t>
            </a:fld>
            <a:endParaRPr lang="en-US"/>
          </a:p>
        </p:txBody>
      </p:sp>
      <p:sp>
        <p:nvSpPr>
          <p:cNvPr id="7" name="Prostokąt 6">
            <a:extLst>
              <a:ext uri="{FF2B5EF4-FFF2-40B4-BE49-F238E27FC236}">
                <a16:creationId xmlns:a16="http://schemas.microsoft.com/office/drawing/2014/main" id="{34B6D5D4-CEEE-3117-A84B-7DE80FC18AFC}"/>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232967435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ytuł 3">
    <p:bg>
      <p:bgPr>
        <a:solidFill>
          <a:schemeClr val="accent2"/>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4336E9A-8E96-CD8C-7598-F87632CD81CF}"/>
              </a:ext>
            </a:extLst>
          </p:cNvPr>
          <p:cNvSpPr>
            <a:spLocks noGrp="1"/>
          </p:cNvSpPr>
          <p:nvPr>
            <p:ph type="ctrTitle"/>
          </p:nvPr>
        </p:nvSpPr>
        <p:spPr>
          <a:xfrm>
            <a:off x="1981200" y="1566152"/>
            <a:ext cx="8229600" cy="2373303"/>
          </a:xfrm>
        </p:spPr>
        <p:txBody>
          <a:bodyPr rtlCol="0" anchor="b">
            <a:normAutofit/>
          </a:bodyPr>
          <a:lstStyle>
            <a:lvl1pPr algn="ctr">
              <a:defRPr sz="6000"/>
            </a:lvl1pPr>
          </a:lstStyle>
          <a:p>
            <a:pPr rtl="0"/>
            <a:r>
              <a:rPr lang="pl"/>
              <a:t>Kliknij, aby edytować styl wzorca tytułu</a:t>
            </a:r>
          </a:p>
        </p:txBody>
      </p:sp>
      <p:sp>
        <p:nvSpPr>
          <p:cNvPr id="3" name="Podtytuł 2">
            <a:extLst>
              <a:ext uri="{FF2B5EF4-FFF2-40B4-BE49-F238E27FC236}">
                <a16:creationId xmlns:a16="http://schemas.microsoft.com/office/drawing/2014/main" id="{2BDC76B8-60F6-62D3-9F73-E81662203017}"/>
              </a:ext>
            </a:extLst>
          </p:cNvPr>
          <p:cNvSpPr>
            <a:spLocks noGrp="1"/>
          </p:cNvSpPr>
          <p:nvPr>
            <p:ph type="subTitle" idx="1"/>
          </p:nvPr>
        </p:nvSpPr>
        <p:spPr>
          <a:xfrm>
            <a:off x="2301923" y="4039647"/>
            <a:ext cx="7588155" cy="1033272"/>
          </a:xfrm>
        </p:spPr>
        <p:txBody>
          <a:bodyPr rtlCol="0">
            <a:normAutofit/>
          </a:bodyPr>
          <a:lstStyle>
            <a:lvl1pPr marL="0" indent="0" algn="ctr">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l"/>
              <a:t>Kliknij, aby edytować styl wzorca podtytułu</a:t>
            </a:r>
          </a:p>
        </p:txBody>
      </p:sp>
      <p:sp>
        <p:nvSpPr>
          <p:cNvPr id="4" name="Data — symbol zastępczy 3">
            <a:extLst>
              <a:ext uri="{FF2B5EF4-FFF2-40B4-BE49-F238E27FC236}">
                <a16:creationId xmlns:a16="http://schemas.microsoft.com/office/drawing/2014/main" id="{EAE2DAFA-435E-AAF9-8B67-495E5AFDCD91}"/>
              </a:ext>
            </a:extLst>
          </p:cNvPr>
          <p:cNvSpPr>
            <a:spLocks noGrp="1"/>
          </p:cNvSpPr>
          <p:nvPr>
            <p:ph type="dt" sz="half" idx="10"/>
          </p:nvPr>
        </p:nvSpPr>
        <p:spPr/>
        <p:txBody>
          <a:bodyPr rtlCol="0"/>
          <a:lstStyle/>
          <a:p>
            <a:pPr rtl="0"/>
            <a:r>
              <a:rPr lang="en-US"/>
              <a:t>10.08.2025 r.</a:t>
            </a:r>
          </a:p>
        </p:txBody>
      </p:sp>
      <p:sp>
        <p:nvSpPr>
          <p:cNvPr id="5" name="Stopka — symbol zastępczy 4">
            <a:extLst>
              <a:ext uri="{FF2B5EF4-FFF2-40B4-BE49-F238E27FC236}">
                <a16:creationId xmlns:a16="http://schemas.microsoft.com/office/drawing/2014/main" id="{5B407A58-3351-E479-1A0C-2FF49FA42707}"/>
              </a:ext>
            </a:extLst>
          </p:cNvPr>
          <p:cNvSpPr>
            <a:spLocks noGrp="1"/>
          </p:cNvSpPr>
          <p:nvPr>
            <p:ph type="ftr" sz="quarter" idx="11"/>
          </p:nvPr>
        </p:nvSpPr>
        <p:spPr/>
        <p:txBody>
          <a:bodyPr rtlCol="0"/>
          <a:lstStyle/>
          <a:p>
            <a:pPr rtl="0"/>
            <a:r>
              <a:rPr lang="pl"/>
              <a:t>Przykładowy tekst stopki</a:t>
            </a:r>
          </a:p>
        </p:txBody>
      </p:sp>
      <p:sp>
        <p:nvSpPr>
          <p:cNvPr id="6" name="Numer slajdu — symbol zastępczy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rtlCol="0"/>
          <a:lstStyle/>
          <a:p>
            <a:pPr rtl="0"/>
            <a:fld id="{CC057153-B650-4DEB-B370-79DDCFDCE934}" type="slidenum">
              <a:rPr lang="en-US" smtClean="0"/>
              <a:t>‹#›</a:t>
            </a:fld>
            <a:endParaRPr lang="en-US"/>
          </a:p>
        </p:txBody>
      </p:sp>
      <p:sp>
        <p:nvSpPr>
          <p:cNvPr id="7" name="Prostokąt 6">
            <a:extLst>
              <a:ext uri="{FF2B5EF4-FFF2-40B4-BE49-F238E27FC236}">
                <a16:creationId xmlns:a16="http://schemas.microsoft.com/office/drawing/2014/main" id="{DDBE0B21-7B6E-C2E6-781E-44A2E68E10E4}"/>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323387774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główek sekcji">
    <p:bg>
      <p:bgPr>
        <a:solidFill>
          <a:schemeClr val="accent1"/>
        </a:solidFill>
        <a:effectLst/>
      </p:bgPr>
    </p:bg>
    <p:spTree>
      <p:nvGrpSpPr>
        <p:cNvPr id="1" name=""/>
        <p:cNvGrpSpPr/>
        <p:nvPr/>
      </p:nvGrpSpPr>
      <p:grpSpPr>
        <a:xfrm>
          <a:off x="0" y="0"/>
          <a:ext cx="0" cy="0"/>
          <a:chOff x="0" y="0"/>
          <a:chExt cx="0" cy="0"/>
        </a:xfrm>
      </p:grpSpPr>
      <p:sp>
        <p:nvSpPr>
          <p:cNvPr id="8" name="Prostokąt 7">
            <a:extLst>
              <a:ext uri="{FF2B5EF4-FFF2-40B4-BE49-F238E27FC236}">
                <a16:creationId xmlns:a16="http://schemas.microsoft.com/office/drawing/2014/main" id="{0F58B209-D8FD-6B51-310A-96AE33AC1B63}"/>
              </a:ext>
            </a:extLst>
          </p:cNvPr>
          <p:cNvSpPr/>
          <p:nvPr/>
        </p:nvSpPr>
        <p:spPr>
          <a:xfrm>
            <a:off x="1121981" y="874987"/>
            <a:ext cx="9941944" cy="5108027"/>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Data — symbol zastępczy 3">
            <a:extLst>
              <a:ext uri="{FF2B5EF4-FFF2-40B4-BE49-F238E27FC236}">
                <a16:creationId xmlns:a16="http://schemas.microsoft.com/office/drawing/2014/main" id="{EAE2DAFA-435E-AAF9-8B67-495E5AFDCD91}"/>
              </a:ext>
            </a:extLst>
          </p:cNvPr>
          <p:cNvSpPr>
            <a:spLocks noGrp="1"/>
          </p:cNvSpPr>
          <p:nvPr>
            <p:ph type="dt" sz="half" idx="10"/>
          </p:nvPr>
        </p:nvSpPr>
        <p:spPr/>
        <p:txBody>
          <a:bodyPr rtlCol="0"/>
          <a:lstStyle/>
          <a:p>
            <a:pPr rtl="0"/>
            <a:r>
              <a:rPr lang="en-US"/>
              <a:t>10.08.2025 r.</a:t>
            </a:r>
          </a:p>
        </p:txBody>
      </p:sp>
      <p:sp>
        <p:nvSpPr>
          <p:cNvPr id="5" name="Stopka — symbol zastępczy 4">
            <a:extLst>
              <a:ext uri="{FF2B5EF4-FFF2-40B4-BE49-F238E27FC236}">
                <a16:creationId xmlns:a16="http://schemas.microsoft.com/office/drawing/2014/main" id="{5B407A58-3351-E479-1A0C-2FF49FA42707}"/>
              </a:ext>
            </a:extLst>
          </p:cNvPr>
          <p:cNvSpPr>
            <a:spLocks noGrp="1"/>
          </p:cNvSpPr>
          <p:nvPr>
            <p:ph type="ftr" sz="quarter" idx="11"/>
          </p:nvPr>
        </p:nvSpPr>
        <p:spPr/>
        <p:txBody>
          <a:bodyPr rtlCol="0"/>
          <a:lstStyle/>
          <a:p>
            <a:pPr rtl="0"/>
            <a:r>
              <a:rPr lang="pl"/>
              <a:t>Przykładowy tekst stopki</a:t>
            </a:r>
          </a:p>
        </p:txBody>
      </p:sp>
      <p:sp>
        <p:nvSpPr>
          <p:cNvPr id="6" name="Numer slajdu — symbol zastępczy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rtlCol="0"/>
          <a:lstStyle/>
          <a:p>
            <a:pPr rtl="0"/>
            <a:fld id="{CC057153-B650-4DEB-B370-79DDCFDCE934}" type="slidenum">
              <a:rPr lang="en-US" smtClean="0"/>
              <a:t>‹#›</a:t>
            </a:fld>
            <a:endParaRPr lang="en-US"/>
          </a:p>
        </p:txBody>
      </p:sp>
      <p:sp>
        <p:nvSpPr>
          <p:cNvPr id="2" name="Tytuł 1">
            <a:extLst>
              <a:ext uri="{FF2B5EF4-FFF2-40B4-BE49-F238E27FC236}">
                <a16:creationId xmlns:a16="http://schemas.microsoft.com/office/drawing/2014/main" id="{5FB1752B-CF4C-EEF0-36CC-58B27E1CB9EF}"/>
              </a:ext>
            </a:extLst>
          </p:cNvPr>
          <p:cNvSpPr>
            <a:spLocks noGrp="1"/>
          </p:cNvSpPr>
          <p:nvPr>
            <p:ph type="title"/>
          </p:nvPr>
        </p:nvSpPr>
        <p:spPr>
          <a:xfrm>
            <a:off x="1474076" y="1359775"/>
            <a:ext cx="7909560" cy="4334256"/>
          </a:xfrm>
        </p:spPr>
        <p:txBody>
          <a:bodyPr rtlCol="0" anchor="b">
            <a:normAutofit/>
          </a:bodyPr>
          <a:lstStyle>
            <a:lvl1pPr>
              <a:defRPr sz="6200"/>
            </a:lvl1pPr>
          </a:lstStyle>
          <a:p>
            <a:pPr rtl="0"/>
            <a:r>
              <a:rPr lang="pl"/>
              <a:t>Kliknij, aby edytować styl wzorca tytułu</a:t>
            </a:r>
          </a:p>
        </p:txBody>
      </p:sp>
    </p:spTree>
    <p:extLst>
      <p:ext uri="{BB962C8B-B14F-4D97-AF65-F5344CB8AC3E}">
        <p14:creationId xmlns:p14="http://schemas.microsoft.com/office/powerpoint/2010/main" val="245580802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ytuł — symbol zastępczy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pPr rtl="0"/>
            <a:r>
              <a:rPr lang="pl"/>
              <a:t>Kliknij, aby edytować styl wzorca tytułu</a:t>
            </a:r>
          </a:p>
        </p:txBody>
      </p:sp>
      <p:sp>
        <p:nvSpPr>
          <p:cNvPr id="3" name="Tekst — symbol zastępczy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rtl="0"/>
            <a:r>
              <a:rPr lang="pl"/>
              <a:t>Kliknij, aby edytować style wzorców tekstu</a:t>
            </a:r>
          </a:p>
          <a:p>
            <a:pPr lvl="1" rtl="0"/>
            <a:r>
              <a:rPr lang="pl"/>
              <a:t>Drugi poziom</a:t>
            </a:r>
          </a:p>
          <a:p>
            <a:pPr lvl="2" rtl="0"/>
            <a:r>
              <a:rPr lang="pl"/>
              <a:t>Trzeci poziom</a:t>
            </a:r>
          </a:p>
          <a:p>
            <a:pPr lvl="3" rtl="0"/>
            <a:r>
              <a:rPr lang="pl"/>
              <a:t>Czwarty poziom</a:t>
            </a:r>
          </a:p>
          <a:p>
            <a:pPr lvl="4" rtl="0"/>
            <a:r>
              <a:rPr lang="pl"/>
              <a:t>Piąty poziom</a:t>
            </a:r>
          </a:p>
        </p:txBody>
      </p:sp>
      <p:sp>
        <p:nvSpPr>
          <p:cNvPr id="4" name="Data — symbol zastępczy 3">
            <a:extLst>
              <a:ext uri="{FF2B5EF4-FFF2-40B4-BE49-F238E27FC236}">
                <a16:creationId xmlns:a16="http://schemas.microsoft.com/office/drawing/2014/main" id="{3995753E-AF8A-7E04-8A1A-205B755A0215}"/>
              </a:ext>
            </a:extLst>
          </p:cNvPr>
          <p:cNvSpPr>
            <a:spLocks noGrp="1"/>
          </p:cNvSpPr>
          <p:nvPr>
            <p:ph type="dt" sz="half" idx="2"/>
          </p:nvPr>
        </p:nvSpPr>
        <p:spPr>
          <a:xfrm>
            <a:off x="612647" y="6498770"/>
            <a:ext cx="3494314" cy="359229"/>
          </a:xfrm>
          <a:prstGeom prst="rect">
            <a:avLst/>
          </a:prstGeom>
        </p:spPr>
        <p:txBody>
          <a:bodyPr vert="horz" lIns="91440" tIns="45720" rIns="91440" bIns="45720" rtlCol="0" anchor="ctr"/>
          <a:lstStyle>
            <a:lvl1pPr algn="l" rtl="0">
              <a:defRPr sz="900">
                <a:solidFill>
                  <a:schemeClr val="tx1"/>
                </a:solidFill>
              </a:defRPr>
            </a:lvl1pPr>
          </a:lstStyle>
          <a:p>
            <a:pPr rtl="0"/>
            <a:r>
              <a:rPr lang="en-US"/>
              <a:t>10.08.2025 r.</a:t>
            </a:r>
          </a:p>
        </p:txBody>
      </p:sp>
      <p:sp>
        <p:nvSpPr>
          <p:cNvPr id="5" name="Stopka — symbol zastępczy 4">
            <a:extLst>
              <a:ext uri="{FF2B5EF4-FFF2-40B4-BE49-F238E27FC236}">
                <a16:creationId xmlns:a16="http://schemas.microsoft.com/office/drawing/2014/main" id="{D4E1B7C8-DA74-800B-EE14-A39E9DB32DE4}"/>
              </a:ext>
            </a:extLst>
          </p:cNvPr>
          <p:cNvSpPr>
            <a:spLocks noGrp="1"/>
          </p:cNvSpPr>
          <p:nvPr>
            <p:ph type="ftr" sz="quarter" idx="3"/>
          </p:nvPr>
        </p:nvSpPr>
        <p:spPr>
          <a:xfrm>
            <a:off x="8117045" y="6498770"/>
            <a:ext cx="2759743" cy="359229"/>
          </a:xfrm>
          <a:prstGeom prst="rect">
            <a:avLst/>
          </a:prstGeom>
        </p:spPr>
        <p:txBody>
          <a:bodyPr vert="horz" lIns="91440" tIns="45720" rIns="91440" bIns="45720" rtlCol="0" anchor="ctr"/>
          <a:lstStyle>
            <a:lvl1pPr algn="r" rtl="0">
              <a:defRPr sz="900">
                <a:solidFill>
                  <a:schemeClr val="tx1"/>
                </a:solidFill>
              </a:defRPr>
            </a:lvl1pPr>
          </a:lstStyle>
          <a:p>
            <a:pPr rtl="0"/>
            <a:r>
              <a:rPr lang="pl"/>
              <a:t>Przykładowy tekst stopki</a:t>
            </a:r>
            <a:endParaRPr lang="en-US"/>
          </a:p>
        </p:txBody>
      </p:sp>
      <p:sp>
        <p:nvSpPr>
          <p:cNvPr id="6" name="Numer slajdu — symbol zastępczy 5">
            <a:extLst>
              <a:ext uri="{FF2B5EF4-FFF2-40B4-BE49-F238E27FC236}">
                <a16:creationId xmlns:a16="http://schemas.microsoft.com/office/drawing/2014/main" id="{7AC1647D-0DF0-CA1B-F723-EF7B8F508DB7}"/>
              </a:ext>
            </a:extLst>
          </p:cNvPr>
          <p:cNvSpPr>
            <a:spLocks noGrp="1"/>
          </p:cNvSpPr>
          <p:nvPr>
            <p:ph type="sldNum" sz="quarter" idx="4"/>
          </p:nvPr>
        </p:nvSpPr>
        <p:spPr>
          <a:xfrm>
            <a:off x="10890446" y="6498770"/>
            <a:ext cx="379443" cy="359229"/>
          </a:xfrm>
          <a:prstGeom prst="rect">
            <a:avLst/>
          </a:prstGeom>
        </p:spPr>
        <p:txBody>
          <a:bodyPr vert="horz" lIns="91440" tIns="45720" rIns="91440" bIns="45720" rtlCol="0" anchor="ctr"/>
          <a:lstStyle>
            <a:lvl1pPr algn="r" rtl="0">
              <a:defRPr sz="900">
                <a:solidFill>
                  <a:schemeClr val="tx1"/>
                </a:solidFill>
              </a:defRPr>
            </a:lvl1pPr>
          </a:lstStyle>
          <a:p>
            <a:pPr rtl="0"/>
            <a:fld id="{CC057153-B650-4DEB-B370-79DDCFDCE934}" type="slidenum">
              <a:rPr lang="en-US" smtClean="0"/>
              <a:pPr rtl="0"/>
              <a:t>‹#›</a:t>
            </a:fld>
            <a:endParaRPr lang="en-US"/>
          </a:p>
        </p:txBody>
      </p:sp>
    </p:spTree>
    <p:extLst>
      <p:ext uri="{BB962C8B-B14F-4D97-AF65-F5344CB8AC3E}">
        <p14:creationId xmlns:p14="http://schemas.microsoft.com/office/powerpoint/2010/main" val="388369660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Lst>
  <p:hf sldNum="0" hdr="0" ftr="0" dt="0"/>
  <p:txStyles>
    <p:titleStyle>
      <a:lvl1pPr algn="l" defTabSz="914400" rtl="0" eaLnBrk="1" latinLnBrk="0" hangingPunct="1">
        <a:lnSpc>
          <a:spcPct val="80000"/>
        </a:lnSpc>
        <a:spcBef>
          <a:spcPct val="0"/>
        </a:spcBef>
        <a:buNone/>
        <a:defRPr sz="4000" b="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400" kern="1200">
          <a:solidFill>
            <a:schemeClr val="tx1"/>
          </a:solidFill>
          <a:latin typeface="+mn-lt"/>
          <a:ea typeface="+mn-ea"/>
          <a:cs typeface="+mn-cs"/>
        </a:defRPr>
      </a:lvl1pPr>
      <a:lvl2pPr marL="457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DC4D-4B88-DEEB-5F8E-FFFB8A24ADBD}"/>
              </a:ext>
            </a:extLst>
          </p:cNvPr>
          <p:cNvSpPr>
            <a:spLocks noGrp="1"/>
          </p:cNvSpPr>
          <p:nvPr>
            <p:ph type="ctrTitle"/>
          </p:nvPr>
        </p:nvSpPr>
        <p:spPr>
          <a:xfrm>
            <a:off x="7204234" y="829577"/>
            <a:ext cx="4192166" cy="3775213"/>
          </a:xfrm>
        </p:spPr>
        <p:txBody>
          <a:bodyPr anchor="b">
            <a:normAutofit/>
          </a:bodyPr>
          <a:lstStyle/>
          <a:p>
            <a:r>
              <a:rPr lang="en-US" sz="3300"/>
              <a:t>Zasady cyberbezpieczeństwa i ochrona danych osobowych</a:t>
            </a:r>
          </a:p>
        </p:txBody>
      </p:sp>
      <p:sp>
        <p:nvSpPr>
          <p:cNvPr id="3" name="Subtitle 2">
            <a:extLst>
              <a:ext uri="{FF2B5EF4-FFF2-40B4-BE49-F238E27FC236}">
                <a16:creationId xmlns:a16="http://schemas.microsoft.com/office/drawing/2014/main" id="{2A16632D-792F-2651-DFB8-D509DB9A85F5}"/>
              </a:ext>
            </a:extLst>
          </p:cNvPr>
          <p:cNvSpPr>
            <a:spLocks noGrp="1"/>
          </p:cNvSpPr>
          <p:nvPr>
            <p:ph type="subTitle" idx="1"/>
          </p:nvPr>
        </p:nvSpPr>
        <p:spPr>
          <a:xfrm>
            <a:off x="7199303" y="4726885"/>
            <a:ext cx="4197096" cy="1316736"/>
          </a:xfrm>
        </p:spPr>
        <p:txBody>
          <a:bodyPr>
            <a:normAutofit/>
          </a:bodyPr>
          <a:lstStyle/>
          <a:p>
            <a:r>
              <a:rPr lang="en-US"/>
              <a:t>Kluczowe metody zabezpieczenia informacji cyfrowych</a:t>
            </a:r>
          </a:p>
        </p:txBody>
      </p:sp>
      <p:pic>
        <p:nvPicPr>
          <p:cNvPr id="5" name="Picture Placeholder 4" descr="Cyfrowa koncepcja cyberbezpieczeństwa internetowego">
            <a:extLst>
              <a:ext uri="{FF2B5EF4-FFF2-40B4-BE49-F238E27FC236}">
                <a16:creationId xmlns:a16="http://schemas.microsoft.com/office/drawing/2014/main" id="{6C987A37-CF23-4F91-8889-B000346D555E}"/>
              </a:ext>
            </a:extLst>
          </p:cNvPr>
          <p:cNvPicPr>
            <a:picLocks noGrp="1" noChangeAspect="1"/>
          </p:cNvPicPr>
          <p:nvPr>
            <p:ph type="pic" sz="quarter" idx="18"/>
          </p:nvPr>
        </p:nvPicPr>
        <p:blipFill>
          <a:blip r:embed="rId3"/>
          <a:srcRect l="20686" r="20686"/>
          <a:stretch/>
        </p:blipFill>
        <p:spPr>
          <a:xfrm>
            <a:off x="349375" y="361862"/>
            <a:ext cx="6281928" cy="6134276"/>
          </a:xfrm>
          <a:blipFill>
            <a:blip r:embed="rId4">
              <a:alphaModFix amt="70000"/>
              <a:extLst>
                <a:ext uri="{28A0092B-C50C-407E-A947-70E740481C1C}">
                  <a14:useLocalDpi xmlns:a14="http://schemas.microsoft.com/office/drawing/2010/main" val="0"/>
                </a:ext>
              </a:extLst>
            </a:blip>
            <a:stretch>
              <a:fillRect/>
            </a:stretch>
          </a:blipFill>
        </p:spPr>
      </p:pic>
    </p:spTree>
    <p:extLst>
      <p:ext uri="{BB962C8B-B14F-4D97-AF65-F5344CB8AC3E}">
        <p14:creationId xmlns:p14="http://schemas.microsoft.com/office/powerpoint/2010/main" val="344201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46B03-A5AE-34DD-C267-1718F2126E3F}"/>
              </a:ext>
            </a:extLst>
          </p:cNvPr>
          <p:cNvSpPr>
            <a:spLocks noGrp="1"/>
          </p:cNvSpPr>
          <p:nvPr>
            <p:ph type="title"/>
          </p:nvPr>
        </p:nvSpPr>
        <p:spPr>
          <a:xfrm>
            <a:off x="612648" y="969263"/>
            <a:ext cx="4672584" cy="1084231"/>
          </a:xfrm>
        </p:spPr>
        <p:txBody>
          <a:bodyPr anchor="t">
            <a:normAutofit/>
          </a:bodyPr>
          <a:lstStyle/>
          <a:p>
            <a:pPr algn="ctr"/>
            <a:r>
              <a:rPr lang="en-US" dirty="0" err="1"/>
              <a:t>Podsumowanie</a:t>
            </a:r>
            <a:endParaRPr lang="en-US" dirty="0"/>
          </a:p>
        </p:txBody>
      </p:sp>
      <p:pic>
        <p:nvPicPr>
          <p:cNvPr id="5" name="Content Placeholder 4" descr="Koncepcja bezpiecznego systemu. Kłódka i akta">
            <a:extLst>
              <a:ext uri="{FF2B5EF4-FFF2-40B4-BE49-F238E27FC236}">
                <a16:creationId xmlns:a16="http://schemas.microsoft.com/office/drawing/2014/main" id="{FD68BBE8-5F42-4BCE-A99D-FDFDAE2C0F1C}"/>
              </a:ext>
            </a:extLst>
          </p:cNvPr>
          <p:cNvPicPr>
            <a:picLocks noGrp="1" noChangeAspect="1"/>
          </p:cNvPicPr>
          <p:nvPr>
            <p:ph type="pic" sz="quarter" idx="15"/>
          </p:nvPr>
        </p:nvPicPr>
        <p:blipFill>
          <a:blip r:embed="rId3"/>
          <a:srcRect l="9858" r="5242"/>
          <a:stretch>
            <a:fillRect/>
          </a:stretch>
        </p:blipFill>
        <p:spPr>
          <a:xfrm>
            <a:off x="349324" y="2423719"/>
            <a:ext cx="5175504" cy="4069080"/>
          </a:xfrm>
        </p:spPr>
      </p:pic>
      <p:sp>
        <p:nvSpPr>
          <p:cNvPr id="4" name="Content Placeholder 3">
            <a:extLst>
              <a:ext uri="{FF2B5EF4-FFF2-40B4-BE49-F238E27FC236}">
                <a16:creationId xmlns:a16="http://schemas.microsoft.com/office/drawing/2014/main" id="{D1EC089E-7EF0-3D9D-728F-68E6124EB8AF}"/>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37402" y="599600"/>
            <a:ext cx="5633165" cy="5623360"/>
          </a:xfrm>
        </p:spPr>
        <p:txBody>
          <a:bodyPr>
            <a:normAutofit/>
          </a:bodyPr>
          <a:lstStyle/>
          <a:p>
            <a:pPr marL="0" indent="0">
              <a:spcBef>
                <a:spcPts val="2500"/>
              </a:spcBef>
              <a:buFont typeface="Arial" panose="020B0604020202020204" pitchFamily="34" charset="0"/>
              <a:buNone/>
            </a:pPr>
            <a:r>
              <a:rPr lang="en-US" b="1" dirty="0" err="1"/>
              <a:t>Znaczenie</a:t>
            </a:r>
            <a:r>
              <a:rPr lang="en-US" b="1" dirty="0"/>
              <a:t> </a:t>
            </a:r>
            <a:r>
              <a:rPr lang="en-US" b="1" dirty="0" err="1"/>
              <a:t>cyberbezpieczeństwa</a:t>
            </a:r>
            <a:endParaRPr lang="en-US" b="1" dirty="0"/>
          </a:p>
          <a:p>
            <a:pPr marL="0" lvl="1" indent="0">
              <a:buFont typeface="Arial" panose="020B0604020202020204" pitchFamily="34" charset="0"/>
              <a:buNone/>
            </a:pPr>
            <a:r>
              <a:rPr dirty="0" err="1"/>
              <a:t>Cyberbezpieczeństwo</a:t>
            </a:r>
            <a:r>
              <a:rPr dirty="0"/>
              <a:t> </a:t>
            </a:r>
            <a:r>
              <a:rPr dirty="0" err="1"/>
              <a:t>i</a:t>
            </a:r>
            <a:r>
              <a:rPr dirty="0"/>
              <a:t> </a:t>
            </a:r>
            <a:r>
              <a:rPr dirty="0" err="1"/>
              <a:t>ochrona</a:t>
            </a:r>
            <a:r>
              <a:rPr dirty="0"/>
              <a:t> </a:t>
            </a:r>
            <a:r>
              <a:rPr dirty="0" err="1"/>
              <a:t>danych</a:t>
            </a:r>
            <a:r>
              <a:rPr dirty="0"/>
              <a:t> </a:t>
            </a:r>
            <a:r>
              <a:rPr dirty="0" err="1"/>
              <a:t>osobowych</a:t>
            </a:r>
            <a:r>
              <a:rPr dirty="0"/>
              <a:t> </a:t>
            </a:r>
            <a:r>
              <a:rPr dirty="0" err="1"/>
              <a:t>dotyczą</a:t>
            </a:r>
            <a:r>
              <a:rPr dirty="0"/>
              <a:t> </a:t>
            </a:r>
            <a:r>
              <a:rPr dirty="0" err="1"/>
              <a:t>wszystkich</a:t>
            </a:r>
            <a:r>
              <a:rPr dirty="0"/>
              <a:t> </a:t>
            </a:r>
            <a:r>
              <a:rPr dirty="0" err="1"/>
              <a:t>użytkowników</a:t>
            </a:r>
            <a:r>
              <a:rPr dirty="0"/>
              <a:t> </a:t>
            </a:r>
            <a:r>
              <a:rPr dirty="0" err="1"/>
              <a:t>internetu</a:t>
            </a:r>
            <a:r>
              <a:rPr dirty="0"/>
              <a:t> </a:t>
            </a:r>
            <a:r>
              <a:rPr dirty="0" err="1"/>
              <a:t>i</a:t>
            </a:r>
            <a:r>
              <a:rPr dirty="0"/>
              <a:t> </a:t>
            </a:r>
            <a:r>
              <a:rPr dirty="0" err="1"/>
              <a:t>są</a:t>
            </a:r>
            <a:r>
              <a:rPr dirty="0"/>
              <a:t> </a:t>
            </a:r>
            <a:r>
              <a:rPr dirty="0" err="1"/>
              <a:t>kluczowe</a:t>
            </a:r>
            <a:r>
              <a:rPr dirty="0"/>
              <a:t> </a:t>
            </a:r>
            <a:r>
              <a:rPr dirty="0" err="1"/>
              <a:t>dla</a:t>
            </a:r>
            <a:r>
              <a:rPr dirty="0"/>
              <a:t> </a:t>
            </a:r>
            <a:r>
              <a:rPr dirty="0" err="1"/>
              <a:t>bezpiecznego</a:t>
            </a:r>
            <a:r>
              <a:rPr dirty="0"/>
              <a:t> </a:t>
            </a:r>
            <a:r>
              <a:rPr dirty="0" err="1"/>
              <a:t>korzystania</a:t>
            </a:r>
            <a:r>
              <a:rPr dirty="0"/>
              <a:t> z </a:t>
            </a:r>
            <a:r>
              <a:rPr dirty="0" err="1"/>
              <a:t>sieci</a:t>
            </a:r>
            <a:r>
              <a:rPr dirty="0"/>
              <a:t>.</a:t>
            </a:r>
            <a:endParaRPr lang="en-US" dirty="0"/>
          </a:p>
          <a:p>
            <a:pPr marL="0" indent="0">
              <a:spcBef>
                <a:spcPts val="2500"/>
              </a:spcBef>
              <a:buFont typeface="Arial" panose="020B0604020202020204" pitchFamily="34" charset="0"/>
              <a:buNone/>
            </a:pPr>
            <a:r>
              <a:rPr lang="en-US" b="1" dirty="0" err="1"/>
              <a:t>Podstawowe</a:t>
            </a:r>
            <a:r>
              <a:rPr lang="en-US" b="1" dirty="0"/>
              <a:t> </a:t>
            </a:r>
            <a:r>
              <a:rPr lang="en-US" b="1" dirty="0" err="1"/>
              <a:t>zagrożenia</a:t>
            </a:r>
            <a:r>
              <a:rPr lang="en-US" b="1" dirty="0"/>
              <a:t> </a:t>
            </a:r>
            <a:r>
              <a:rPr lang="en-US" b="1" dirty="0" err="1"/>
              <a:t>internetowe</a:t>
            </a:r>
            <a:endParaRPr lang="en-US" b="1" dirty="0"/>
          </a:p>
          <a:p>
            <a:pPr marL="0" lvl="1" indent="0">
              <a:buFont typeface="Arial" panose="020B0604020202020204" pitchFamily="34" charset="0"/>
              <a:buNone/>
            </a:pPr>
            <a:r>
              <a:rPr dirty="0"/>
              <a:t>Phishing, malware </a:t>
            </a:r>
            <a:r>
              <a:rPr dirty="0" err="1"/>
              <a:t>i</a:t>
            </a:r>
            <a:r>
              <a:rPr dirty="0"/>
              <a:t> </a:t>
            </a:r>
            <a:r>
              <a:rPr dirty="0" err="1"/>
              <a:t>oszustwa</a:t>
            </a:r>
            <a:r>
              <a:rPr dirty="0"/>
              <a:t> online to </a:t>
            </a:r>
            <a:r>
              <a:rPr dirty="0" err="1"/>
              <a:t>najczęstsze</a:t>
            </a:r>
            <a:r>
              <a:rPr dirty="0"/>
              <a:t> </a:t>
            </a:r>
            <a:r>
              <a:rPr dirty="0" err="1"/>
              <a:t>zagrożenia</a:t>
            </a:r>
            <a:r>
              <a:rPr dirty="0"/>
              <a:t>, </a:t>
            </a:r>
            <a:r>
              <a:rPr dirty="0" err="1"/>
              <a:t>które</a:t>
            </a:r>
            <a:r>
              <a:rPr dirty="0"/>
              <a:t> </a:t>
            </a:r>
            <a:r>
              <a:rPr dirty="0" err="1"/>
              <a:t>należy</a:t>
            </a:r>
            <a:r>
              <a:rPr dirty="0"/>
              <a:t> </a:t>
            </a:r>
            <a:r>
              <a:rPr dirty="0" err="1"/>
              <a:t>rozpoznać</a:t>
            </a:r>
            <a:r>
              <a:rPr dirty="0"/>
              <a:t> </a:t>
            </a:r>
            <a:r>
              <a:rPr dirty="0" err="1"/>
              <a:t>i</a:t>
            </a:r>
            <a:r>
              <a:rPr dirty="0"/>
              <a:t> </a:t>
            </a:r>
            <a:r>
              <a:rPr dirty="0" err="1"/>
              <a:t>na</a:t>
            </a:r>
            <a:r>
              <a:rPr dirty="0"/>
              <a:t> </a:t>
            </a:r>
            <a:r>
              <a:rPr dirty="0" err="1"/>
              <a:t>nie</a:t>
            </a:r>
            <a:r>
              <a:rPr dirty="0"/>
              <a:t> </a:t>
            </a:r>
            <a:r>
              <a:rPr dirty="0" err="1"/>
              <a:t>odpowiednio</a:t>
            </a:r>
            <a:r>
              <a:rPr dirty="0"/>
              <a:t> </a:t>
            </a:r>
            <a:r>
              <a:rPr dirty="0" err="1"/>
              <a:t>reagować</a:t>
            </a:r>
            <a:r>
              <a:rPr dirty="0"/>
              <a:t>.</a:t>
            </a:r>
            <a:endParaRPr lang="en-US" dirty="0"/>
          </a:p>
          <a:p>
            <a:pPr marL="0" indent="0">
              <a:spcBef>
                <a:spcPts val="2500"/>
              </a:spcBef>
              <a:buFont typeface="Arial" panose="020B0604020202020204" pitchFamily="34" charset="0"/>
              <a:buNone/>
            </a:pPr>
            <a:r>
              <a:rPr lang="en-US" b="1" dirty="0" err="1"/>
              <a:t>Bezpieczne</a:t>
            </a:r>
            <a:r>
              <a:rPr lang="en-US" b="1" dirty="0"/>
              <a:t> </a:t>
            </a:r>
            <a:r>
              <a:rPr lang="en-US" b="1" dirty="0" err="1"/>
              <a:t>hasła</a:t>
            </a:r>
            <a:r>
              <a:rPr lang="en-US" b="1" dirty="0"/>
              <a:t> </a:t>
            </a:r>
            <a:r>
              <a:rPr lang="en-US" b="1" dirty="0" err="1"/>
              <a:t>i</a:t>
            </a:r>
            <a:r>
              <a:rPr lang="en-US" b="1" dirty="0"/>
              <a:t> </a:t>
            </a:r>
            <a:r>
              <a:rPr lang="en-US" b="1" dirty="0" err="1"/>
              <a:t>uwierzytelnianie</a:t>
            </a:r>
            <a:endParaRPr lang="en-US" b="1" dirty="0"/>
          </a:p>
          <a:p>
            <a:pPr marL="0" lvl="1" indent="0">
              <a:buFont typeface="Arial" panose="020B0604020202020204" pitchFamily="34" charset="0"/>
              <a:buNone/>
            </a:pPr>
            <a:r>
              <a:rPr dirty="0" err="1"/>
              <a:t>Tworzenie</a:t>
            </a:r>
            <a:r>
              <a:rPr dirty="0"/>
              <a:t> </a:t>
            </a:r>
            <a:r>
              <a:rPr dirty="0" err="1"/>
              <a:t>silnych</a:t>
            </a:r>
            <a:r>
              <a:rPr dirty="0"/>
              <a:t> </a:t>
            </a:r>
            <a:r>
              <a:rPr dirty="0" err="1"/>
              <a:t>haseł</a:t>
            </a:r>
            <a:r>
              <a:rPr dirty="0"/>
              <a:t> </a:t>
            </a:r>
            <a:r>
              <a:rPr dirty="0" err="1"/>
              <a:t>i</a:t>
            </a:r>
            <a:r>
              <a:rPr dirty="0"/>
              <a:t> </a:t>
            </a:r>
            <a:r>
              <a:rPr dirty="0" err="1"/>
              <a:t>korzystanie</a:t>
            </a:r>
            <a:r>
              <a:rPr dirty="0"/>
              <a:t> z </a:t>
            </a:r>
            <a:r>
              <a:rPr dirty="0" err="1"/>
              <a:t>uwierzytelniania</a:t>
            </a:r>
            <a:r>
              <a:rPr dirty="0"/>
              <a:t> </a:t>
            </a:r>
            <a:r>
              <a:rPr dirty="0" err="1"/>
              <a:t>dwuskładnikowego</a:t>
            </a:r>
            <a:r>
              <a:rPr dirty="0"/>
              <a:t> </a:t>
            </a:r>
            <a:r>
              <a:rPr dirty="0" err="1"/>
              <a:t>zwiększa</a:t>
            </a:r>
            <a:r>
              <a:rPr dirty="0"/>
              <a:t> </a:t>
            </a:r>
            <a:r>
              <a:rPr dirty="0" err="1"/>
              <a:t>bezpieczeństwo</a:t>
            </a:r>
            <a:r>
              <a:rPr dirty="0"/>
              <a:t> </a:t>
            </a:r>
            <a:r>
              <a:rPr dirty="0" err="1"/>
              <a:t>kont</a:t>
            </a:r>
            <a:r>
              <a:rPr dirty="0"/>
              <a:t> </a:t>
            </a:r>
            <a:r>
              <a:rPr dirty="0" err="1"/>
              <a:t>internetowych</a:t>
            </a:r>
            <a:r>
              <a:rPr dirty="0"/>
              <a:t>.</a:t>
            </a:r>
            <a:endParaRPr lang="en-US" dirty="0"/>
          </a:p>
        </p:txBody>
      </p:sp>
    </p:spTree>
    <p:extLst>
      <p:ext uri="{BB962C8B-B14F-4D97-AF65-F5344CB8AC3E}">
        <p14:creationId xmlns:p14="http://schemas.microsoft.com/office/powerpoint/2010/main" val="21886607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FA565-F976-79B8-7595-B5ECEEAD6B70}"/>
              </a:ext>
            </a:extLst>
          </p:cNvPr>
          <p:cNvSpPr>
            <a:spLocks noGrp="1"/>
          </p:cNvSpPr>
          <p:nvPr>
            <p:ph type="title"/>
          </p:nvPr>
        </p:nvSpPr>
        <p:spPr>
          <a:xfrm>
            <a:off x="612648" y="599599"/>
            <a:ext cx="4672584" cy="1453896"/>
          </a:xfrm>
        </p:spPr>
        <p:txBody>
          <a:bodyPr anchor="t">
            <a:normAutofit/>
          </a:bodyPr>
          <a:lstStyle/>
          <a:p>
            <a:r>
              <a:rPr lang="en-US"/>
              <a:t>Cel lekcji i znaczenie cyberbezpieczeństwa w życiu ucznia</a:t>
            </a:r>
          </a:p>
        </p:txBody>
      </p:sp>
      <p:pic>
        <p:nvPicPr>
          <p:cNvPr id="5" name="Content Placeholder 4" descr="Mężczyzna piszący na laptopie i uwierzytelniający, by handlować kryptowalutami.">
            <a:extLst>
              <a:ext uri="{FF2B5EF4-FFF2-40B4-BE49-F238E27FC236}">
                <a16:creationId xmlns:a16="http://schemas.microsoft.com/office/drawing/2014/main" id="{226030CE-4D1E-434D-BCEA-1FCE1439032F}"/>
              </a:ext>
            </a:extLst>
          </p:cNvPr>
          <p:cNvPicPr>
            <a:picLocks noGrp="1" noChangeAspect="1"/>
          </p:cNvPicPr>
          <p:nvPr>
            <p:ph type="pic" sz="quarter" idx="15"/>
          </p:nvPr>
        </p:nvPicPr>
        <p:blipFill>
          <a:blip r:embed="rId3"/>
          <a:srcRect r="15100"/>
          <a:stretch>
            <a:fillRect/>
          </a:stretch>
        </p:blipFill>
        <p:spPr>
          <a:xfrm>
            <a:off x="349324" y="2423719"/>
            <a:ext cx="5175504" cy="4069080"/>
          </a:xfrm>
        </p:spPr>
      </p:pic>
      <p:sp>
        <p:nvSpPr>
          <p:cNvPr id="4" name="Content Placeholder 3">
            <a:extLst>
              <a:ext uri="{FF2B5EF4-FFF2-40B4-BE49-F238E27FC236}">
                <a16:creationId xmlns:a16="http://schemas.microsoft.com/office/drawing/2014/main" id="{C3A9DA48-6971-8EA4-69DB-5CCF432643F5}"/>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37402" y="599600"/>
            <a:ext cx="5633165" cy="5623360"/>
          </a:xfrm>
        </p:spPr>
        <p:txBody>
          <a:bodyPr>
            <a:normAutofit/>
          </a:bodyPr>
          <a:lstStyle/>
          <a:p>
            <a:pPr marL="0" indent="0">
              <a:spcBef>
                <a:spcPts val="2500"/>
              </a:spcBef>
              <a:buFont typeface="Arial" panose="020B0604020202020204" pitchFamily="34" charset="0"/>
              <a:buNone/>
            </a:pPr>
            <a:r>
              <a:rPr lang="en-US" b="1" dirty="0" err="1"/>
              <a:t>Znaczenie</a:t>
            </a:r>
            <a:r>
              <a:rPr lang="en-US" b="1" dirty="0"/>
              <a:t> </a:t>
            </a:r>
            <a:r>
              <a:rPr lang="en-US" b="1" dirty="0" err="1"/>
              <a:t>cyberbezpieczeństwa</a:t>
            </a:r>
            <a:endParaRPr lang="en-US" b="1" dirty="0"/>
          </a:p>
          <a:p>
            <a:pPr marL="0" lvl="1" indent="0">
              <a:buFont typeface="Arial" panose="020B0604020202020204" pitchFamily="34" charset="0"/>
              <a:buNone/>
            </a:pPr>
            <a:r>
              <a:rPr dirty="0" err="1"/>
              <a:t>Cyberbezpieczeństwo</a:t>
            </a:r>
            <a:r>
              <a:rPr dirty="0"/>
              <a:t> </a:t>
            </a:r>
            <a:r>
              <a:rPr dirty="0" err="1"/>
              <a:t>wpływa</a:t>
            </a:r>
            <a:r>
              <a:rPr dirty="0"/>
              <a:t> </a:t>
            </a:r>
            <a:r>
              <a:rPr dirty="0" err="1"/>
              <a:t>na</a:t>
            </a:r>
            <a:r>
              <a:rPr dirty="0"/>
              <a:t> </a:t>
            </a:r>
            <a:r>
              <a:rPr dirty="0" err="1"/>
              <a:t>codzienne</a:t>
            </a:r>
            <a:r>
              <a:rPr dirty="0"/>
              <a:t> </a:t>
            </a:r>
            <a:r>
              <a:rPr dirty="0" err="1"/>
              <a:t>życie</a:t>
            </a:r>
            <a:r>
              <a:rPr dirty="0"/>
              <a:t>, </a:t>
            </a:r>
            <a:r>
              <a:rPr dirty="0" err="1"/>
              <a:t>naukę</a:t>
            </a:r>
            <a:r>
              <a:rPr dirty="0"/>
              <a:t> </a:t>
            </a:r>
            <a:r>
              <a:rPr dirty="0" err="1"/>
              <a:t>i</a:t>
            </a:r>
            <a:r>
              <a:rPr dirty="0"/>
              <a:t> </a:t>
            </a:r>
            <a:r>
              <a:rPr dirty="0" err="1"/>
              <a:t>przyszłą</a:t>
            </a:r>
            <a:r>
              <a:rPr dirty="0"/>
              <a:t> </a:t>
            </a:r>
            <a:r>
              <a:rPr dirty="0" err="1"/>
              <a:t>pracę</a:t>
            </a:r>
            <a:r>
              <a:rPr dirty="0"/>
              <a:t> </a:t>
            </a:r>
            <a:r>
              <a:rPr dirty="0" err="1"/>
              <a:t>uczniów</a:t>
            </a:r>
            <a:r>
              <a:rPr dirty="0"/>
              <a:t>.</a:t>
            </a:r>
            <a:endParaRPr lang="en-US" dirty="0"/>
          </a:p>
          <a:p>
            <a:pPr marL="0" indent="0">
              <a:spcBef>
                <a:spcPts val="2500"/>
              </a:spcBef>
              <a:buFont typeface="Arial" panose="020B0604020202020204" pitchFamily="34" charset="0"/>
              <a:buNone/>
            </a:pPr>
            <a:r>
              <a:rPr lang="en-US" b="1" dirty="0" err="1"/>
              <a:t>Codzienne</a:t>
            </a:r>
            <a:r>
              <a:rPr lang="en-US" b="1" dirty="0"/>
              <a:t> </a:t>
            </a:r>
            <a:r>
              <a:rPr lang="en-US" b="1" dirty="0" err="1"/>
              <a:t>zagrożenia</a:t>
            </a:r>
            <a:r>
              <a:rPr lang="en-US" b="1" dirty="0"/>
              <a:t> </a:t>
            </a:r>
            <a:r>
              <a:rPr lang="en-US" b="1" dirty="0" err="1"/>
              <a:t>cyfrowe</a:t>
            </a:r>
            <a:endParaRPr lang="en-US" b="1" dirty="0"/>
          </a:p>
          <a:p>
            <a:pPr marL="0" lvl="1" indent="0">
              <a:buFont typeface="Arial" panose="020B0604020202020204" pitchFamily="34" charset="0"/>
              <a:buNone/>
            </a:pPr>
            <a:r>
              <a:rPr dirty="0" err="1"/>
              <a:t>Proste</a:t>
            </a:r>
            <a:r>
              <a:rPr dirty="0"/>
              <a:t> </a:t>
            </a:r>
            <a:r>
              <a:rPr dirty="0" err="1"/>
              <a:t>czynności</a:t>
            </a:r>
            <a:r>
              <a:rPr dirty="0"/>
              <a:t> online </a:t>
            </a:r>
            <a:r>
              <a:rPr dirty="0" err="1"/>
              <a:t>mogą</a:t>
            </a:r>
            <a:r>
              <a:rPr dirty="0"/>
              <a:t> </a:t>
            </a:r>
            <a:r>
              <a:rPr dirty="0" err="1"/>
              <a:t>prowadzić</a:t>
            </a:r>
            <a:r>
              <a:rPr dirty="0"/>
              <a:t> do </a:t>
            </a:r>
            <a:r>
              <a:rPr dirty="0" err="1"/>
              <a:t>utraty</a:t>
            </a:r>
            <a:r>
              <a:rPr dirty="0"/>
              <a:t> </a:t>
            </a:r>
            <a:r>
              <a:rPr dirty="0" err="1"/>
              <a:t>danych</a:t>
            </a:r>
            <a:r>
              <a:rPr dirty="0"/>
              <a:t> </a:t>
            </a:r>
            <a:r>
              <a:rPr dirty="0" err="1"/>
              <a:t>lub</a:t>
            </a:r>
            <a:r>
              <a:rPr dirty="0"/>
              <a:t> </a:t>
            </a:r>
            <a:r>
              <a:rPr dirty="0" err="1"/>
              <a:t>pieniędzy</a:t>
            </a:r>
            <a:r>
              <a:rPr dirty="0"/>
              <a:t>, </a:t>
            </a:r>
            <a:r>
              <a:rPr dirty="0" err="1"/>
              <a:t>jeśli</a:t>
            </a:r>
            <a:r>
              <a:rPr dirty="0"/>
              <a:t> </a:t>
            </a:r>
            <a:r>
              <a:rPr dirty="0" err="1"/>
              <a:t>nie</a:t>
            </a:r>
            <a:r>
              <a:rPr dirty="0"/>
              <a:t> </a:t>
            </a:r>
            <a:r>
              <a:rPr dirty="0" err="1"/>
              <a:t>są</a:t>
            </a:r>
            <a:r>
              <a:rPr dirty="0"/>
              <a:t> </a:t>
            </a:r>
            <a:r>
              <a:rPr dirty="0" err="1"/>
              <a:t>bezpieczne</a:t>
            </a:r>
            <a:r>
              <a:rPr dirty="0"/>
              <a:t>.</a:t>
            </a:r>
            <a:endParaRPr lang="en-US" dirty="0"/>
          </a:p>
          <a:p>
            <a:pPr marL="0" indent="0">
              <a:spcBef>
                <a:spcPts val="2500"/>
              </a:spcBef>
              <a:buFont typeface="Arial" panose="020B0604020202020204" pitchFamily="34" charset="0"/>
              <a:buNone/>
            </a:pPr>
            <a:r>
              <a:rPr lang="en-US" b="1" dirty="0" err="1"/>
              <a:t>Podstawowe</a:t>
            </a:r>
            <a:r>
              <a:rPr lang="en-US" b="1" dirty="0"/>
              <a:t> </a:t>
            </a:r>
            <a:r>
              <a:rPr lang="en-US" b="1" dirty="0" err="1"/>
              <a:t>zasady</a:t>
            </a:r>
            <a:r>
              <a:rPr lang="en-US" b="1" dirty="0"/>
              <a:t> </a:t>
            </a:r>
            <a:r>
              <a:rPr lang="en-US" b="1" dirty="0" err="1"/>
              <a:t>ochrony</a:t>
            </a:r>
            <a:endParaRPr lang="en-US" b="1" dirty="0"/>
          </a:p>
          <a:p>
            <a:pPr marL="0" lvl="1" indent="0">
              <a:buFont typeface="Arial" panose="020B0604020202020204" pitchFamily="34" charset="0"/>
              <a:buNone/>
            </a:pPr>
            <a:r>
              <a:rPr dirty="0" err="1"/>
              <a:t>Ostrożność</a:t>
            </a:r>
            <a:r>
              <a:rPr dirty="0"/>
              <a:t>, </a:t>
            </a:r>
            <a:r>
              <a:rPr dirty="0" err="1"/>
              <a:t>krytyczne</a:t>
            </a:r>
            <a:r>
              <a:rPr dirty="0"/>
              <a:t> </a:t>
            </a:r>
            <a:r>
              <a:rPr dirty="0" err="1"/>
              <a:t>myślenie</a:t>
            </a:r>
            <a:r>
              <a:rPr dirty="0"/>
              <a:t> </a:t>
            </a:r>
            <a:r>
              <a:rPr dirty="0" err="1"/>
              <a:t>i</a:t>
            </a:r>
            <a:r>
              <a:rPr dirty="0"/>
              <a:t> </a:t>
            </a:r>
            <a:r>
              <a:rPr dirty="0" err="1"/>
              <a:t>wiedza</a:t>
            </a:r>
            <a:r>
              <a:rPr dirty="0"/>
              <a:t> </a:t>
            </a:r>
            <a:r>
              <a:rPr dirty="0" err="1"/>
              <a:t>pomagają</a:t>
            </a:r>
            <a:r>
              <a:rPr dirty="0"/>
              <a:t> </a:t>
            </a:r>
            <a:r>
              <a:rPr dirty="0" err="1"/>
              <a:t>unikać</a:t>
            </a:r>
            <a:r>
              <a:rPr dirty="0"/>
              <a:t> </a:t>
            </a:r>
            <a:r>
              <a:rPr dirty="0" err="1"/>
              <a:t>większości</a:t>
            </a:r>
            <a:r>
              <a:rPr dirty="0"/>
              <a:t> </a:t>
            </a:r>
            <a:r>
              <a:rPr dirty="0" err="1"/>
              <a:t>zagrożeń</a:t>
            </a:r>
            <a:r>
              <a:rPr dirty="0"/>
              <a:t> online.</a:t>
            </a:r>
            <a:endParaRPr lang="en-US" dirty="0"/>
          </a:p>
        </p:txBody>
      </p:sp>
    </p:spTree>
    <p:extLst>
      <p:ext uri="{BB962C8B-B14F-4D97-AF65-F5344CB8AC3E}">
        <p14:creationId xmlns:p14="http://schemas.microsoft.com/office/powerpoint/2010/main" val="9443327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5C3D6-DFAF-4574-E194-6F24B774FAC7}"/>
              </a:ext>
            </a:extLst>
          </p:cNvPr>
          <p:cNvSpPr>
            <a:spLocks noGrp="1"/>
          </p:cNvSpPr>
          <p:nvPr>
            <p:ph type="title"/>
          </p:nvPr>
        </p:nvSpPr>
        <p:spPr>
          <a:xfrm>
            <a:off x="612648" y="599599"/>
            <a:ext cx="4672584" cy="1453896"/>
          </a:xfrm>
        </p:spPr>
        <p:txBody>
          <a:bodyPr anchor="t">
            <a:normAutofit/>
          </a:bodyPr>
          <a:lstStyle/>
          <a:p>
            <a:r>
              <a:rPr lang="en-US" sz="3300"/>
              <a:t>Czym jest cyberbezpieczeństwo – podstawowe pojęcia</a:t>
            </a:r>
          </a:p>
        </p:txBody>
      </p:sp>
      <p:pic>
        <p:nvPicPr>
          <p:cNvPr id="5" name="Content Placeholder 4" descr="Wizualny ekran dotykowy z ikonami webowymi">
            <a:extLst>
              <a:ext uri="{FF2B5EF4-FFF2-40B4-BE49-F238E27FC236}">
                <a16:creationId xmlns:a16="http://schemas.microsoft.com/office/drawing/2014/main" id="{9C28C44C-D22A-4FCB-878D-D6ED83B1698B}"/>
              </a:ext>
            </a:extLst>
          </p:cNvPr>
          <p:cNvPicPr>
            <a:picLocks noGrp="1" noChangeAspect="1"/>
          </p:cNvPicPr>
          <p:nvPr>
            <p:ph type="pic" sz="quarter" idx="15"/>
          </p:nvPr>
        </p:nvPicPr>
        <p:blipFill>
          <a:blip r:embed="rId3"/>
          <a:srcRect l="3153" r="11947"/>
          <a:stretch>
            <a:fillRect/>
          </a:stretch>
        </p:blipFill>
        <p:spPr>
          <a:xfrm>
            <a:off x="349324" y="2423719"/>
            <a:ext cx="5175504" cy="4069080"/>
          </a:xfrm>
        </p:spPr>
      </p:pic>
      <p:sp>
        <p:nvSpPr>
          <p:cNvPr id="4" name="Content Placeholder 3">
            <a:extLst>
              <a:ext uri="{FF2B5EF4-FFF2-40B4-BE49-F238E27FC236}">
                <a16:creationId xmlns:a16="http://schemas.microsoft.com/office/drawing/2014/main" id="{8CA90F5C-3FC2-DF49-CB08-1E43B5AF6E80}"/>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37402" y="599600"/>
            <a:ext cx="5633165" cy="5623360"/>
          </a:xfrm>
        </p:spPr>
        <p:txBody>
          <a:bodyPr>
            <a:normAutofit/>
          </a:bodyPr>
          <a:lstStyle/>
          <a:p>
            <a:pPr marL="0" indent="0">
              <a:spcBef>
                <a:spcPts val="2500"/>
              </a:spcBef>
              <a:buFont typeface="Arial" panose="020B0604020202020204" pitchFamily="34" charset="0"/>
              <a:buNone/>
            </a:pPr>
            <a:r>
              <a:rPr lang="en-US" b="1"/>
              <a:t>Definicja cyberbezpieczeństwa</a:t>
            </a:r>
          </a:p>
          <a:p>
            <a:pPr marL="0" lvl="1" indent="0">
              <a:buFont typeface="Arial" panose="020B0604020202020204" pitchFamily="34" charset="0"/>
              <a:buNone/>
            </a:pPr>
            <a:r>
              <a:t>Cyberbezpieczeństwo to działania, zasady i technologie chroniące urządzenia i dane przed zagrożeniami internetowymi.</a:t>
            </a:r>
            <a:endParaRPr lang="en-US"/>
          </a:p>
          <a:p>
            <a:pPr marL="0" indent="0">
              <a:spcBef>
                <a:spcPts val="2500"/>
              </a:spcBef>
              <a:buFont typeface="Arial" panose="020B0604020202020204" pitchFamily="34" charset="0"/>
              <a:buNone/>
            </a:pPr>
            <a:r>
              <a:rPr lang="en-US" b="1"/>
              <a:t>Filary bezpieczeństwa informacji</a:t>
            </a:r>
          </a:p>
          <a:p>
            <a:pPr marL="0" lvl="1" indent="0">
              <a:buFont typeface="Arial" panose="020B0604020202020204" pitchFamily="34" charset="0"/>
              <a:buNone/>
            </a:pPr>
            <a:r>
              <a:t>Poufność, integralność i dostępność danych gwarantują bezpieczny dostęp tylko dla uprawnionych użytkowników.</a:t>
            </a:r>
            <a:endParaRPr lang="en-US"/>
          </a:p>
          <a:p>
            <a:pPr marL="0" indent="0">
              <a:spcBef>
                <a:spcPts val="2500"/>
              </a:spcBef>
              <a:buFont typeface="Arial" panose="020B0604020202020204" pitchFamily="34" charset="0"/>
              <a:buNone/>
            </a:pPr>
            <a:r>
              <a:rPr lang="en-US" b="1"/>
              <a:t>Cyberprzestępczość</a:t>
            </a:r>
          </a:p>
          <a:p>
            <a:pPr marL="0" lvl="1" indent="0">
              <a:buFont typeface="Arial" panose="020B0604020202020204" pitchFamily="34" charset="0"/>
              <a:buNone/>
            </a:pPr>
            <a:r>
              <a:t>Cyberprzestępczość obejmuje kradzież danych, oszustwa internetowe i włamania na konta, stanowiące zagrożenie dla użytkowników.</a:t>
            </a:r>
            <a:endParaRPr lang="en-US"/>
          </a:p>
          <a:p>
            <a:pPr marL="0" indent="0">
              <a:spcBef>
                <a:spcPts val="2500"/>
              </a:spcBef>
              <a:buFont typeface="Arial" panose="020B0604020202020204" pitchFamily="34" charset="0"/>
              <a:buNone/>
            </a:pPr>
            <a:r>
              <a:rPr lang="en-US" b="1"/>
              <a:t>Znaczenie edukacji w cyberbezpieczeństwie</a:t>
            </a:r>
          </a:p>
          <a:p>
            <a:pPr marL="0" lvl="1" indent="0">
              <a:buFont typeface="Arial" panose="020B0604020202020204" pitchFamily="34" charset="0"/>
              <a:buNone/>
            </a:pPr>
            <a:r>
              <a:t>Edukacja jest kluczowa, aby zapobiegać nieostrożnym działaniom i chronić prywatnych i instytucjonalnych użytkowników.</a:t>
            </a:r>
            <a:endParaRPr lang="en-US"/>
          </a:p>
        </p:txBody>
      </p:sp>
    </p:spTree>
    <p:extLst>
      <p:ext uri="{BB962C8B-B14F-4D97-AF65-F5344CB8AC3E}">
        <p14:creationId xmlns:p14="http://schemas.microsoft.com/office/powerpoint/2010/main" val="16619537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8B76B-9564-4093-D805-637198F52BBF}"/>
              </a:ext>
            </a:extLst>
          </p:cNvPr>
          <p:cNvSpPr>
            <a:spLocks noGrp="1"/>
          </p:cNvSpPr>
          <p:nvPr>
            <p:ph type="title"/>
          </p:nvPr>
        </p:nvSpPr>
        <p:spPr>
          <a:xfrm>
            <a:off x="885825" y="5407940"/>
            <a:ext cx="10420350" cy="466344"/>
          </a:xfrm>
        </p:spPr>
        <p:txBody>
          <a:bodyPr anchor="ctr">
            <a:normAutofit/>
          </a:bodyPr>
          <a:lstStyle/>
          <a:p>
            <a:r>
              <a:rPr lang="en-US"/>
              <a:t>Najczęstsze zagrożenia w internecie</a:t>
            </a:r>
          </a:p>
        </p:txBody>
      </p:sp>
      <p:graphicFrame>
        <p:nvGraphicFramePr>
          <p:cNvPr id="5" name="Content Placeholder 4">
            <a:extLst>
              <a:ext uri="{FF2B5EF4-FFF2-40B4-BE49-F238E27FC236}">
                <a16:creationId xmlns:a16="http://schemas.microsoft.com/office/drawing/2014/main" id="{37C0CEB1-D432-4453-82EE-BF967C61D90A}"/>
              </a:ext>
            </a:extLst>
          </p:cNvPr>
          <p:cNvGraphicFramePr>
            <a:graphicFrameLocks noGrp="1"/>
          </p:cNvGraphicFramePr>
          <p:nvPr>
            <p:ph sz="quarter" idx="13"/>
          </p:nvPr>
        </p:nvGraphicFramePr>
        <p:xfrm>
          <a:off x="885825" y="936429"/>
          <a:ext cx="10420350" cy="3101481"/>
        </p:xfrm>
        <a:graphic>
          <a:graphicData uri="http://schemas.openxmlformats.org/drawingml/2006/table">
            <a:tbl>
              <a:tblPr firstRow="1" bandRow="1">
                <a:noFill/>
                <a:tableStyleId>{5C22544A-7EE6-4342-B048-85BDC9FD1C3A}</a:tableStyleId>
              </a:tblPr>
              <a:tblGrid>
                <a:gridCol w="3171041">
                  <a:extLst>
                    <a:ext uri="{9D8B030D-6E8A-4147-A177-3AD203B41FA5}">
                      <a16:colId xmlns:a16="http://schemas.microsoft.com/office/drawing/2014/main" val="2014761854"/>
                    </a:ext>
                  </a:extLst>
                </a:gridCol>
                <a:gridCol w="3606523">
                  <a:extLst>
                    <a:ext uri="{9D8B030D-6E8A-4147-A177-3AD203B41FA5}">
                      <a16:colId xmlns:a16="http://schemas.microsoft.com/office/drawing/2014/main" val="3828310922"/>
                    </a:ext>
                  </a:extLst>
                </a:gridCol>
                <a:gridCol w="3642786">
                  <a:extLst>
                    <a:ext uri="{9D8B030D-6E8A-4147-A177-3AD203B41FA5}">
                      <a16:colId xmlns:a16="http://schemas.microsoft.com/office/drawing/2014/main" val="1889496459"/>
                    </a:ext>
                  </a:extLst>
                </a:gridCol>
              </a:tblGrid>
              <a:tr h="575989">
                <a:tc>
                  <a:txBody>
                    <a:bodyPr/>
                    <a:lstStyle/>
                    <a:p>
                      <a:pPr>
                        <a:buNone/>
                      </a:pPr>
                      <a:r>
                        <a:rPr lang="en-US" sz="1700" b="1" cap="all" spc="150">
                          <a:solidFill>
                            <a:schemeClr val="tx1"/>
                          </a:solidFill>
                        </a:rPr>
                        <a:t>Zagrożenie</a:t>
                      </a:r>
                    </a:p>
                  </a:txBody>
                  <a:tcPr marL="142415" marR="142415" marT="142415" marB="142415" anchor="ctr">
                    <a:lnL w="12700" cmpd="sng">
                      <a:noFill/>
                    </a:lnL>
                    <a:lnR w="12700" cmpd="sng">
                      <a:noFill/>
                    </a:lnR>
                    <a:lnT w="6350" cap="flat" cmpd="sng" algn="ctr">
                      <a:noFill/>
                      <a:prstDash val="solid"/>
                    </a:lnT>
                    <a:lnB w="28575" cap="flat" cmpd="sng" algn="ctr">
                      <a:solidFill>
                        <a:schemeClr val="accent1"/>
                      </a:solidFill>
                      <a:prstDash val="solid"/>
                    </a:lnB>
                    <a:noFill/>
                  </a:tcPr>
                </a:tc>
                <a:tc>
                  <a:txBody>
                    <a:bodyPr/>
                    <a:lstStyle/>
                    <a:p>
                      <a:pPr>
                        <a:buNone/>
                      </a:pPr>
                      <a:r>
                        <a:rPr lang="en-US" sz="1700" b="1" cap="all" spc="150">
                          <a:solidFill>
                            <a:schemeClr val="tx1"/>
                          </a:solidFill>
                        </a:rPr>
                        <a:t>Opis</a:t>
                      </a:r>
                    </a:p>
                  </a:txBody>
                  <a:tcPr marL="142415" marR="142415" marT="142415" marB="142415" anchor="ctr">
                    <a:lnL w="12700" cmpd="sng">
                      <a:noFill/>
                    </a:lnL>
                    <a:lnR w="12700" cmpd="sng">
                      <a:noFill/>
                    </a:lnR>
                    <a:lnT w="6350" cap="flat" cmpd="sng" algn="ctr">
                      <a:noFill/>
                      <a:prstDash val="solid"/>
                    </a:lnT>
                    <a:lnB w="28575" cap="flat" cmpd="sng" algn="ctr">
                      <a:solidFill>
                        <a:schemeClr val="accent1"/>
                      </a:solidFill>
                      <a:prstDash val="solid"/>
                    </a:lnB>
                    <a:noFill/>
                  </a:tcPr>
                </a:tc>
                <a:tc>
                  <a:txBody>
                    <a:bodyPr/>
                    <a:lstStyle/>
                    <a:p>
                      <a:pPr>
                        <a:buNone/>
                      </a:pPr>
                      <a:r>
                        <a:rPr lang="en-US" sz="1700" b="1" cap="all" spc="150">
                          <a:solidFill>
                            <a:schemeClr val="tx1"/>
                          </a:solidFill>
                        </a:rPr>
                        <a:t>Przykład</a:t>
                      </a:r>
                    </a:p>
                  </a:txBody>
                  <a:tcPr marL="142415" marR="142415" marT="142415" marB="142415" anchor="ctr">
                    <a:lnL w="12700" cmpd="sng">
                      <a:noFill/>
                    </a:lnL>
                    <a:lnR w="12700" cmpd="sng">
                      <a:noFill/>
                    </a:lnR>
                    <a:lnT w="6350" cap="flat" cmpd="sng" algn="ctr">
                      <a:noFill/>
                      <a:prstDash val="solid"/>
                    </a:lnT>
                    <a:lnB w="28575" cap="flat" cmpd="sng" algn="ctr">
                      <a:solidFill>
                        <a:schemeClr val="accent1"/>
                      </a:solidFill>
                      <a:prstDash val="solid"/>
                    </a:lnB>
                    <a:noFill/>
                  </a:tcPr>
                </a:tc>
                <a:extLst>
                  <a:ext uri="{0D108BD9-81ED-4DB2-BD59-A6C34878D82A}">
                    <a16:rowId xmlns:a16="http://schemas.microsoft.com/office/drawing/2014/main" val="1041826480"/>
                  </a:ext>
                </a:extLst>
              </a:tr>
              <a:tr h="734228">
                <a:tc>
                  <a:txBody>
                    <a:bodyPr/>
                    <a:lstStyle/>
                    <a:p>
                      <a:pPr>
                        <a:buNone/>
                      </a:pPr>
                      <a:r>
                        <a:rPr lang="en-US" sz="1300" b="1" cap="none" spc="0">
                          <a:solidFill>
                            <a:schemeClr val="tx1"/>
                          </a:solidFill>
                        </a:rPr>
                        <a:t>Malware</a:t>
                      </a:r>
                    </a:p>
                  </a:txBody>
                  <a:tcPr marL="142415" marR="142415" marT="142415" marB="142415" anchor="ctr">
                    <a:lnL w="12700" cmpd="sng">
                      <a:noFill/>
                      <a:prstDash val="solid"/>
                    </a:lnL>
                    <a:lnR w="12700" cmpd="sng">
                      <a:noFill/>
                      <a:prstDash val="solid"/>
                    </a:lnR>
                    <a:lnT w="28575" cap="flat" cmpd="sng" algn="ctr">
                      <a:solidFill>
                        <a:schemeClr val="accent1"/>
                      </a:solidFill>
                      <a:prstDash val="solid"/>
                    </a:lnT>
                    <a:lnB w="6350" cap="flat" cmpd="sng" algn="ctr">
                      <a:noFill/>
                      <a:prstDash val="solid"/>
                    </a:lnB>
                    <a:noFill/>
                  </a:tcPr>
                </a:tc>
                <a:tc>
                  <a:txBody>
                    <a:bodyPr/>
                    <a:lstStyle/>
                    <a:p>
                      <a:pPr>
                        <a:buNone/>
                      </a:pPr>
                      <a:r>
                        <a:rPr lang="en-US" sz="1300" cap="none" spc="0">
                          <a:solidFill>
                            <a:schemeClr val="tx1"/>
                          </a:solidFill>
                        </a:rPr>
                        <a:t>Złośliwe oprogramowanie infekujące urządzenie</a:t>
                      </a:r>
                    </a:p>
                  </a:txBody>
                  <a:tcPr marL="142415" marR="142415" marT="142415" marB="142415" anchor="ctr">
                    <a:lnL w="12700" cmpd="sng">
                      <a:noFill/>
                      <a:prstDash val="solid"/>
                    </a:lnL>
                    <a:lnR w="12700" cmpd="sng">
                      <a:noFill/>
                      <a:prstDash val="solid"/>
                    </a:lnR>
                    <a:lnT w="28575" cap="flat" cmpd="sng" algn="ctr">
                      <a:solidFill>
                        <a:schemeClr val="accent1"/>
                      </a:solidFill>
                      <a:prstDash val="solid"/>
                    </a:lnT>
                    <a:lnB w="6350" cap="flat" cmpd="sng" algn="ctr">
                      <a:noFill/>
                      <a:prstDash val="solid"/>
                    </a:lnB>
                    <a:noFill/>
                  </a:tcPr>
                </a:tc>
                <a:tc>
                  <a:txBody>
                    <a:bodyPr/>
                    <a:lstStyle/>
                    <a:p>
                      <a:pPr>
                        <a:buNone/>
                      </a:pPr>
                      <a:r>
                        <a:rPr lang="en-US" sz="1300" cap="none" spc="0">
                          <a:solidFill>
                            <a:schemeClr val="tx1"/>
                          </a:solidFill>
                        </a:rPr>
                        <a:t>Wirus po pobraniu gry z nieznanej strony</a:t>
                      </a:r>
                    </a:p>
                  </a:txBody>
                  <a:tcPr marL="142415" marR="142415" marT="142415" marB="142415" anchor="ctr">
                    <a:lnL w="12700" cmpd="sng">
                      <a:noFill/>
                      <a:prstDash val="solid"/>
                    </a:lnL>
                    <a:lnR w="12700" cmpd="sng">
                      <a:noFill/>
                      <a:prstDash val="solid"/>
                    </a:lnR>
                    <a:lnT w="28575" cap="flat" cmpd="sng" algn="ctr">
                      <a:solidFill>
                        <a:schemeClr val="accent1"/>
                      </a:solidFill>
                      <a:prstDash val="solid"/>
                    </a:lnT>
                    <a:lnB w="6350" cap="flat" cmpd="sng" algn="ctr">
                      <a:noFill/>
                      <a:prstDash val="solid"/>
                    </a:lnB>
                    <a:noFill/>
                  </a:tcPr>
                </a:tc>
                <a:extLst>
                  <a:ext uri="{0D108BD9-81ED-4DB2-BD59-A6C34878D82A}">
                    <a16:rowId xmlns:a16="http://schemas.microsoft.com/office/drawing/2014/main" val="1636384854"/>
                  </a:ext>
                </a:extLst>
              </a:tr>
              <a:tr h="734228">
                <a:tc>
                  <a:txBody>
                    <a:bodyPr/>
                    <a:lstStyle/>
                    <a:p>
                      <a:pPr>
                        <a:buNone/>
                      </a:pPr>
                      <a:r>
                        <a:rPr lang="en-US" sz="1300" b="1" cap="none" spc="0">
                          <a:solidFill>
                            <a:schemeClr val="tx1"/>
                          </a:solidFill>
                        </a:rPr>
                        <a:t>Oszustwa online</a:t>
                      </a:r>
                    </a:p>
                  </a:txBody>
                  <a:tcPr marL="142415" marR="142415" marT="142415" marB="142415"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buNone/>
                      </a:pPr>
                      <a:r>
                        <a:rPr lang="en-US" sz="1300" cap="none" spc="0">
                          <a:solidFill>
                            <a:schemeClr val="tx1"/>
                          </a:solidFill>
                        </a:rPr>
                        <a:t>Wyłudzanie pieniędzy lub danych</a:t>
                      </a:r>
                    </a:p>
                  </a:txBody>
                  <a:tcPr marL="142415" marR="142415" marT="142415" marB="142415"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buNone/>
                      </a:pPr>
                      <a:r>
                        <a:rPr lang="en-US" sz="1300" cap="none" spc="0">
                          <a:solidFill>
                            <a:schemeClr val="tx1"/>
                          </a:solidFill>
                        </a:rPr>
                        <a:t>Fałszywa sprzedaż na portalu ogłoszeniowym</a:t>
                      </a:r>
                    </a:p>
                  </a:txBody>
                  <a:tcPr marL="142415" marR="142415" marT="142415" marB="142415"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4120123646"/>
                  </a:ext>
                </a:extLst>
              </a:tr>
              <a:tr h="528518">
                <a:tc>
                  <a:txBody>
                    <a:bodyPr/>
                    <a:lstStyle/>
                    <a:p>
                      <a:pPr>
                        <a:buNone/>
                      </a:pPr>
                      <a:r>
                        <a:rPr lang="en-US" sz="1300" b="1" cap="none" spc="0">
                          <a:solidFill>
                            <a:schemeClr val="tx1"/>
                          </a:solidFill>
                        </a:rPr>
                        <a:t>Publiczne Wi‑Fi</a:t>
                      </a:r>
                    </a:p>
                  </a:txBody>
                  <a:tcPr marL="142415" marR="142415" marT="142415" marB="142415"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buNone/>
                      </a:pPr>
                      <a:r>
                        <a:rPr lang="en-US" sz="1300" cap="none" spc="0">
                          <a:solidFill>
                            <a:schemeClr val="tx1"/>
                          </a:solidFill>
                        </a:rPr>
                        <a:t>Możliwość podsłuchu danych</a:t>
                      </a:r>
                    </a:p>
                  </a:txBody>
                  <a:tcPr marL="142415" marR="142415" marT="142415" marB="142415"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buNone/>
                      </a:pPr>
                      <a:r>
                        <a:rPr lang="en-US" sz="1300" cap="none" spc="0">
                          <a:solidFill>
                            <a:schemeClr val="tx1"/>
                          </a:solidFill>
                        </a:rPr>
                        <a:t>Logowanie do banku w kawiarni</a:t>
                      </a:r>
                    </a:p>
                  </a:txBody>
                  <a:tcPr marL="142415" marR="142415" marT="142415" marB="142415"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4221680663"/>
                  </a:ext>
                </a:extLst>
              </a:tr>
              <a:tr h="528518">
                <a:tc>
                  <a:txBody>
                    <a:bodyPr/>
                    <a:lstStyle/>
                    <a:p>
                      <a:pPr>
                        <a:buNone/>
                      </a:pPr>
                      <a:r>
                        <a:rPr lang="en-US" sz="1300" b="1" cap="none" spc="0">
                          <a:solidFill>
                            <a:schemeClr val="tx1"/>
                          </a:solidFill>
                        </a:rPr>
                        <a:t>Słabe hasła</a:t>
                      </a:r>
                    </a:p>
                  </a:txBody>
                  <a:tcPr marL="142415" marR="142415" marT="142415" marB="142415"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buNone/>
                      </a:pPr>
                      <a:r>
                        <a:rPr lang="en-US" sz="1300" cap="none" spc="0">
                          <a:solidFill>
                            <a:schemeClr val="tx1"/>
                          </a:solidFill>
                        </a:rPr>
                        <a:t>Łatwe do złamania zabezpieczenia</a:t>
                      </a:r>
                    </a:p>
                  </a:txBody>
                  <a:tcPr marL="142415" marR="142415" marT="142415" marB="142415"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buNone/>
                      </a:pPr>
                      <a:r>
                        <a:rPr lang="en-US" sz="1300" cap="none" spc="0">
                          <a:solidFill>
                            <a:schemeClr val="tx1"/>
                          </a:solidFill>
                        </a:rPr>
                        <a:t>Hasło „123456”</a:t>
                      </a:r>
                    </a:p>
                  </a:txBody>
                  <a:tcPr marL="142415" marR="142415" marT="142415" marB="142415"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3166027252"/>
                  </a:ext>
                </a:extLst>
              </a:tr>
            </a:tbl>
          </a:graphicData>
        </a:graphic>
      </p:graphicFrame>
    </p:spTree>
    <p:extLst>
      <p:ext uri="{BB962C8B-B14F-4D97-AF65-F5344CB8AC3E}">
        <p14:creationId xmlns:p14="http://schemas.microsoft.com/office/powerpoint/2010/main" val="26681872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1D48E-BD5C-B0B9-D2F0-374C59BF3836}"/>
              </a:ext>
            </a:extLst>
          </p:cNvPr>
          <p:cNvSpPr>
            <a:spLocks noGrp="1"/>
          </p:cNvSpPr>
          <p:nvPr>
            <p:ph type="title"/>
          </p:nvPr>
        </p:nvSpPr>
        <p:spPr>
          <a:xfrm>
            <a:off x="612648" y="599599"/>
            <a:ext cx="4672584" cy="1453896"/>
          </a:xfrm>
        </p:spPr>
        <p:txBody>
          <a:bodyPr anchor="t">
            <a:normAutofit/>
          </a:bodyPr>
          <a:lstStyle/>
          <a:p>
            <a:r>
              <a:rPr lang="en-US"/>
              <a:t>Phishing – jak działa i jak go rozpoznać</a:t>
            </a:r>
          </a:p>
        </p:txBody>
      </p:sp>
      <p:pic>
        <p:nvPicPr>
          <p:cNvPr id="5" name="Content Placeholder 4" descr="Koncepcja wiadomości online na pikselowym tle">
            <a:extLst>
              <a:ext uri="{FF2B5EF4-FFF2-40B4-BE49-F238E27FC236}">
                <a16:creationId xmlns:a16="http://schemas.microsoft.com/office/drawing/2014/main" id="{10E3D6DF-9B33-4884-BF90-EBA3CBFC02A3}"/>
              </a:ext>
            </a:extLst>
          </p:cNvPr>
          <p:cNvPicPr>
            <a:picLocks noGrp="1" noChangeAspect="1"/>
          </p:cNvPicPr>
          <p:nvPr>
            <p:ph type="pic" sz="quarter" idx="15"/>
          </p:nvPr>
        </p:nvPicPr>
        <p:blipFill>
          <a:blip r:embed="rId3"/>
          <a:srcRect l="21141" r="3" b="3"/>
          <a:stretch>
            <a:fillRect/>
          </a:stretch>
        </p:blipFill>
        <p:spPr>
          <a:xfrm>
            <a:off x="349324" y="2423719"/>
            <a:ext cx="5175504" cy="4069080"/>
          </a:xfrm>
        </p:spPr>
      </p:pic>
      <p:sp>
        <p:nvSpPr>
          <p:cNvPr id="4" name="Content Placeholder 3">
            <a:extLst>
              <a:ext uri="{FF2B5EF4-FFF2-40B4-BE49-F238E27FC236}">
                <a16:creationId xmlns:a16="http://schemas.microsoft.com/office/drawing/2014/main" id="{35B30AA4-FCD0-043F-20A8-A2A80EFDD710}"/>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37402" y="599600"/>
            <a:ext cx="5633165" cy="5623360"/>
          </a:xfrm>
        </p:spPr>
        <p:txBody>
          <a:bodyPr>
            <a:normAutofit/>
          </a:bodyPr>
          <a:lstStyle/>
          <a:p>
            <a:pPr marL="0" indent="0">
              <a:spcBef>
                <a:spcPts val="2500"/>
              </a:spcBef>
              <a:buFont typeface="Arial" panose="020B0604020202020204" pitchFamily="34" charset="0"/>
              <a:buNone/>
            </a:pPr>
            <a:r>
              <a:rPr lang="en-US" b="1"/>
              <a:t>Definicja phishingu</a:t>
            </a:r>
          </a:p>
          <a:p>
            <a:pPr marL="0" lvl="1" indent="0">
              <a:buFont typeface="Arial" panose="020B0604020202020204" pitchFamily="34" charset="0"/>
              <a:buNone/>
            </a:pPr>
            <a:r>
              <a:t>Phishing to oszustwo polegające na podszywaniu się pod zaufane źródła w celu wyłudzenia danych lub pieniędzy.</a:t>
            </a:r>
            <a:endParaRPr lang="en-US"/>
          </a:p>
          <a:p>
            <a:pPr marL="0" indent="0">
              <a:spcBef>
                <a:spcPts val="2500"/>
              </a:spcBef>
              <a:buFont typeface="Arial" panose="020B0604020202020204" pitchFamily="34" charset="0"/>
              <a:buNone/>
            </a:pPr>
            <a:r>
              <a:rPr lang="en-US" b="1"/>
              <a:t>Metody ataku phishingowego</a:t>
            </a:r>
          </a:p>
          <a:p>
            <a:pPr marL="0" lvl="1" indent="0">
              <a:buFont typeface="Arial" panose="020B0604020202020204" pitchFamily="34" charset="0"/>
              <a:buNone/>
            </a:pPr>
            <a:r>
              <a:t>Cyberprzestępcy używają e-maili, SMS-ów i mediów społecznościowych do rozsyłania fałszywych komunikatów zachęcających do działania pod presją czasu.</a:t>
            </a:r>
            <a:endParaRPr lang="en-US"/>
          </a:p>
          <a:p>
            <a:pPr marL="0" indent="0">
              <a:spcBef>
                <a:spcPts val="2500"/>
              </a:spcBef>
              <a:buFont typeface="Arial" panose="020B0604020202020204" pitchFamily="34" charset="0"/>
              <a:buNone/>
            </a:pPr>
            <a:r>
              <a:rPr lang="en-US" b="1"/>
              <a:t>Jak rozpoznać phishing</a:t>
            </a:r>
          </a:p>
          <a:p>
            <a:pPr marL="0" lvl="1" indent="0">
              <a:buFont typeface="Arial" panose="020B0604020202020204" pitchFamily="34" charset="0"/>
              <a:buNone/>
            </a:pPr>
            <a:r>
              <a:t>Sprawdzaj adres nadawcy, błędy językowe oraz unikaj logowania przez linki z wiadomości – wpisuj adres ręcznie.</a:t>
            </a:r>
            <a:endParaRPr lang="en-US"/>
          </a:p>
          <a:p>
            <a:pPr marL="0" indent="0">
              <a:spcBef>
                <a:spcPts val="2500"/>
              </a:spcBef>
              <a:buFont typeface="Arial" panose="020B0604020202020204" pitchFamily="34" charset="0"/>
              <a:buNone/>
            </a:pPr>
            <a:r>
              <a:rPr lang="en-US" b="1"/>
              <a:t>Znaczenie edukacji antyphishingowej</a:t>
            </a:r>
          </a:p>
          <a:p>
            <a:pPr marL="0" lvl="1" indent="0">
              <a:buFont typeface="Arial" panose="020B0604020202020204" pitchFamily="34" charset="0"/>
              <a:buNone/>
            </a:pPr>
            <a:r>
              <a:t>Zrozumienie mechanizmu phishingu pomaga skutecznie unikać zagrożeń i chronić swoje dane osobowe.</a:t>
            </a:r>
            <a:endParaRPr lang="en-US"/>
          </a:p>
        </p:txBody>
      </p:sp>
    </p:spTree>
    <p:extLst>
      <p:ext uri="{BB962C8B-B14F-4D97-AF65-F5344CB8AC3E}">
        <p14:creationId xmlns:p14="http://schemas.microsoft.com/office/powerpoint/2010/main" val="20040806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53392-FBC5-88A4-A79D-CC0F5382DDAB}"/>
              </a:ext>
            </a:extLst>
          </p:cNvPr>
          <p:cNvSpPr>
            <a:spLocks noGrp="1"/>
          </p:cNvSpPr>
          <p:nvPr>
            <p:ph type="title"/>
          </p:nvPr>
        </p:nvSpPr>
        <p:spPr>
          <a:xfrm>
            <a:off x="6689438" y="826408"/>
            <a:ext cx="4663440" cy="932688"/>
          </a:xfrm>
        </p:spPr>
        <p:txBody>
          <a:bodyPr anchor="b">
            <a:normAutofit/>
          </a:bodyPr>
          <a:lstStyle/>
          <a:p>
            <a:r>
              <a:rPr lang="en-US" sz="2200"/>
              <a:t>Bezpieczne hasła i uwierzytelnianie dwuskładnikowe</a:t>
            </a:r>
          </a:p>
        </p:txBody>
      </p:sp>
      <p:pic>
        <p:nvPicPr>
          <p:cNvPr id="5" name="Content Placeholder 4" descr="Zdjęcie studyjne przedstawiające nierozpoznawalną kobietę trzymającą tablet wyświetlający stronę internetową bankowości na niebieskim tle">
            <a:extLst>
              <a:ext uri="{FF2B5EF4-FFF2-40B4-BE49-F238E27FC236}">
                <a16:creationId xmlns:a16="http://schemas.microsoft.com/office/drawing/2014/main" id="{D1589E60-F3A7-459F-97FD-0866369A34E3}"/>
              </a:ext>
            </a:extLst>
          </p:cNvPr>
          <p:cNvPicPr>
            <a:picLocks noGrp="1" noChangeAspect="1"/>
          </p:cNvPicPr>
          <p:nvPr>
            <p:ph type="pic" sz="quarter" idx="18"/>
          </p:nvPr>
        </p:nvPicPr>
        <p:blipFill>
          <a:blip r:embed="rId3"/>
          <a:srcRect r="6164"/>
          <a:stretch>
            <a:fillRect/>
          </a:stretch>
        </p:blipFill>
        <p:spPr>
          <a:xfrm>
            <a:off x="347038" y="361188"/>
            <a:ext cx="5757377" cy="6135624"/>
          </a:xfrm>
        </p:spPr>
      </p:pic>
      <p:sp>
        <p:nvSpPr>
          <p:cNvPr id="4" name="Content Placeholder 3">
            <a:extLst>
              <a:ext uri="{FF2B5EF4-FFF2-40B4-BE49-F238E27FC236}">
                <a16:creationId xmlns:a16="http://schemas.microsoft.com/office/drawing/2014/main" id="{FE87045E-52E3-8A2D-55E6-665D0F5D5A8B}"/>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699775" y="2074889"/>
            <a:ext cx="4663440" cy="3973973"/>
          </a:xfrm>
        </p:spPr>
        <p:txBody>
          <a:bodyPr>
            <a:normAutofit/>
          </a:bodyPr>
          <a:lstStyle/>
          <a:p>
            <a:pPr marL="0" indent="0">
              <a:spcBef>
                <a:spcPts val="2500"/>
              </a:spcBef>
              <a:buFont typeface="Arial" panose="020B0604020202020204" pitchFamily="34" charset="0"/>
              <a:buNone/>
            </a:pPr>
            <a:r>
              <a:rPr lang="en-US" b="1"/>
              <a:t>Znaczenie silnych haseł</a:t>
            </a:r>
          </a:p>
          <a:p>
            <a:pPr marL="0" lvl="1" indent="0">
              <a:buFont typeface="Arial" panose="020B0604020202020204" pitchFamily="34" charset="0"/>
              <a:buNone/>
            </a:pPr>
            <a:r>
              <a:t>Silne hasła są długie, unikalne i zawierają różne znaki, zwiększając bezpieczeństwo kont użytkowników.</a:t>
            </a:r>
            <a:endParaRPr lang="en-US"/>
          </a:p>
          <a:p>
            <a:pPr marL="0" indent="0">
              <a:spcBef>
                <a:spcPts val="2500"/>
              </a:spcBef>
              <a:buFont typeface="Arial" panose="020B0604020202020204" pitchFamily="34" charset="0"/>
              <a:buNone/>
            </a:pPr>
            <a:r>
              <a:rPr lang="en-US" b="1"/>
              <a:t>Ryzyko słabych haseł</a:t>
            </a:r>
          </a:p>
          <a:p>
            <a:pPr marL="0" lvl="1" indent="0">
              <a:buFont typeface="Arial" panose="020B0604020202020204" pitchFamily="34" charset="0"/>
              <a:buNone/>
            </a:pPr>
            <a:r>
              <a:t>Słabe hasła, takie jak imiona czy daty, mogą zostać szybko złamane przez cyberprzestępców.</a:t>
            </a:r>
            <a:endParaRPr lang="en-US"/>
          </a:p>
          <a:p>
            <a:pPr marL="0" indent="0">
              <a:spcBef>
                <a:spcPts val="2500"/>
              </a:spcBef>
              <a:buFont typeface="Arial" panose="020B0604020202020204" pitchFamily="34" charset="0"/>
              <a:buNone/>
            </a:pPr>
            <a:r>
              <a:rPr lang="en-US" b="1"/>
              <a:t>Uwierzytelnianie dwuskładnikowe (2FA)</a:t>
            </a:r>
          </a:p>
          <a:p>
            <a:pPr marL="0" lvl="1" indent="0">
              <a:buFont typeface="Arial" panose="020B0604020202020204" pitchFamily="34" charset="0"/>
              <a:buNone/>
            </a:pPr>
            <a:r>
              <a:t>2FA dodaje dodatkową warstwę zabezpieczeń, wymagając drugiego elementu przy logowaniu, jak kod SMS lub biometryka.</a:t>
            </a:r>
            <a:endParaRPr lang="en-US"/>
          </a:p>
        </p:txBody>
      </p:sp>
    </p:spTree>
    <p:extLst>
      <p:ext uri="{BB962C8B-B14F-4D97-AF65-F5344CB8AC3E}">
        <p14:creationId xmlns:p14="http://schemas.microsoft.com/office/powerpoint/2010/main" val="23848647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2C92E-5F33-7120-509A-753B341277A3}"/>
              </a:ext>
            </a:extLst>
          </p:cNvPr>
          <p:cNvSpPr>
            <a:spLocks noGrp="1"/>
          </p:cNvSpPr>
          <p:nvPr>
            <p:ph type="title"/>
          </p:nvPr>
        </p:nvSpPr>
        <p:spPr>
          <a:xfrm>
            <a:off x="612648" y="599599"/>
            <a:ext cx="4672584" cy="1453896"/>
          </a:xfrm>
        </p:spPr>
        <p:txBody>
          <a:bodyPr anchor="t">
            <a:normAutofit/>
          </a:bodyPr>
          <a:lstStyle/>
          <a:p>
            <a:r>
              <a:rPr lang="en-US"/>
              <a:t>Czym są dane osobowe</a:t>
            </a:r>
          </a:p>
        </p:txBody>
      </p:sp>
      <p:pic>
        <p:nvPicPr>
          <p:cNvPr id="5" name="Content Placeholder 4" descr="Cyfrowa koncepcja cyberbezpieczeństwa internetowego">
            <a:extLst>
              <a:ext uri="{FF2B5EF4-FFF2-40B4-BE49-F238E27FC236}">
                <a16:creationId xmlns:a16="http://schemas.microsoft.com/office/drawing/2014/main" id="{779DC6C8-7F7B-4772-8637-E1AA6047FC21}"/>
              </a:ext>
            </a:extLst>
          </p:cNvPr>
          <p:cNvPicPr>
            <a:picLocks noGrp="1" noChangeAspect="1"/>
          </p:cNvPicPr>
          <p:nvPr>
            <p:ph type="pic" sz="quarter" idx="15"/>
          </p:nvPr>
        </p:nvPicPr>
        <p:blipFill>
          <a:blip r:embed="rId3"/>
          <a:srcRect l="15469" r="12986" b="1"/>
          <a:stretch>
            <a:fillRect/>
          </a:stretch>
        </p:blipFill>
        <p:spPr>
          <a:xfrm>
            <a:off x="349324" y="2423719"/>
            <a:ext cx="5175504" cy="4069080"/>
          </a:xfrm>
        </p:spPr>
      </p:pic>
      <p:sp>
        <p:nvSpPr>
          <p:cNvPr id="4" name="Content Placeholder 3">
            <a:extLst>
              <a:ext uri="{FF2B5EF4-FFF2-40B4-BE49-F238E27FC236}">
                <a16:creationId xmlns:a16="http://schemas.microsoft.com/office/drawing/2014/main" id="{4B1184AD-087F-C515-CCD6-F785E2A53948}"/>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37402" y="599600"/>
            <a:ext cx="5633165" cy="5623360"/>
          </a:xfrm>
        </p:spPr>
        <p:txBody>
          <a:bodyPr>
            <a:normAutofit/>
          </a:bodyPr>
          <a:lstStyle/>
          <a:p>
            <a:pPr marL="0" indent="0">
              <a:spcBef>
                <a:spcPts val="2500"/>
              </a:spcBef>
              <a:buFont typeface="Arial" panose="020B0604020202020204" pitchFamily="34" charset="0"/>
              <a:buNone/>
            </a:pPr>
            <a:r>
              <a:rPr lang="en-US" b="1"/>
              <a:t>Definicja danych osobowych</a:t>
            </a:r>
          </a:p>
          <a:p>
            <a:pPr marL="0" lvl="1" indent="0">
              <a:buFont typeface="Arial" panose="020B0604020202020204" pitchFamily="34" charset="0"/>
              <a:buNone/>
            </a:pPr>
            <a:r>
              <a:t>Dane osobowe to informacje identyfikujące osobę bezpośrednio lub pośrednio, takie jak imię, adres czy numer PESEL.</a:t>
            </a:r>
            <a:endParaRPr lang="en-US"/>
          </a:p>
          <a:p>
            <a:pPr marL="0" indent="0">
              <a:spcBef>
                <a:spcPts val="2500"/>
              </a:spcBef>
              <a:buFont typeface="Arial" panose="020B0604020202020204" pitchFamily="34" charset="0"/>
              <a:buNone/>
            </a:pPr>
            <a:r>
              <a:rPr lang="en-US" b="1"/>
              <a:t>Nowoczesne dane techniczne</a:t>
            </a:r>
          </a:p>
          <a:p>
            <a:pPr marL="0" lvl="1" indent="0">
              <a:buFont typeface="Arial" panose="020B0604020202020204" pitchFamily="34" charset="0"/>
              <a:buNone/>
            </a:pPr>
            <a:r>
              <a:t>Do danych osobowych zaliczamy także techniczne dane, takie jak adres IP i identyfikatory urządzeń.</a:t>
            </a:r>
            <a:endParaRPr lang="en-US"/>
          </a:p>
          <a:p>
            <a:pPr marL="0" indent="0">
              <a:spcBef>
                <a:spcPts val="2500"/>
              </a:spcBef>
              <a:buFont typeface="Arial" panose="020B0604020202020204" pitchFamily="34" charset="0"/>
              <a:buNone/>
            </a:pPr>
            <a:r>
              <a:rPr lang="en-US" b="1"/>
              <a:t>Znaczenie ochrony danych</a:t>
            </a:r>
          </a:p>
          <a:p>
            <a:pPr marL="0" lvl="1" indent="0">
              <a:buFont typeface="Arial" panose="020B0604020202020204" pitchFamily="34" charset="0"/>
              <a:buNone/>
            </a:pPr>
            <a:r>
              <a:t>Ochrona danych osobowych zapobiega kradzieży tożsamości, problemom finansowym i naruszeniu prywatności.</a:t>
            </a:r>
            <a:endParaRPr lang="en-US"/>
          </a:p>
          <a:p>
            <a:pPr marL="0" indent="0">
              <a:spcBef>
                <a:spcPts val="2500"/>
              </a:spcBef>
              <a:buFont typeface="Arial" panose="020B0604020202020204" pitchFamily="34" charset="0"/>
              <a:buNone/>
            </a:pPr>
            <a:r>
              <a:rPr lang="en-US" b="1"/>
              <a:t>Przepisy RODO</a:t>
            </a:r>
          </a:p>
          <a:p>
            <a:pPr marL="0" lvl="1" indent="0">
              <a:buFont typeface="Arial" panose="020B0604020202020204" pitchFamily="34" charset="0"/>
              <a:buNone/>
            </a:pPr>
            <a:r>
              <a:t>RODO nakłada obowiązki na firmy dotyczące zabezpieczania danych i informowania o ich przetwarzaniu.</a:t>
            </a:r>
            <a:endParaRPr lang="en-US"/>
          </a:p>
        </p:txBody>
      </p:sp>
    </p:spTree>
    <p:extLst>
      <p:ext uri="{BB962C8B-B14F-4D97-AF65-F5344CB8AC3E}">
        <p14:creationId xmlns:p14="http://schemas.microsoft.com/office/powerpoint/2010/main" val="41501225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96C7C-727D-DA08-A5E5-0FBB804D5D59}"/>
              </a:ext>
            </a:extLst>
          </p:cNvPr>
          <p:cNvSpPr>
            <a:spLocks noGrp="1"/>
          </p:cNvSpPr>
          <p:nvPr>
            <p:ph type="title"/>
          </p:nvPr>
        </p:nvSpPr>
        <p:spPr>
          <a:xfrm>
            <a:off x="612648" y="599599"/>
            <a:ext cx="4672584" cy="1453896"/>
          </a:xfrm>
        </p:spPr>
        <p:txBody>
          <a:bodyPr anchor="t">
            <a:normAutofit/>
          </a:bodyPr>
          <a:lstStyle/>
          <a:p>
            <a:r>
              <a:rPr lang="en-US"/>
              <a:t>Podstawowe zasady ochrony danych osobowych</a:t>
            </a:r>
          </a:p>
        </p:txBody>
      </p:sp>
      <p:pic>
        <p:nvPicPr>
          <p:cNvPr id="5" name="Content Placeholder 4" descr="Wirtualny świat za rękę z siecią połączeń. Globalna wymiana danych, informacji i technologii. Zdjęcie stockowe">
            <a:extLst>
              <a:ext uri="{FF2B5EF4-FFF2-40B4-BE49-F238E27FC236}">
                <a16:creationId xmlns:a16="http://schemas.microsoft.com/office/drawing/2014/main" id="{3BAABA22-C63B-460F-9D93-91EAA0DB5DA4}"/>
              </a:ext>
            </a:extLst>
          </p:cNvPr>
          <p:cNvPicPr>
            <a:picLocks noGrp="1" noChangeAspect="1"/>
          </p:cNvPicPr>
          <p:nvPr>
            <p:ph type="pic" sz="quarter" idx="15"/>
          </p:nvPr>
        </p:nvPicPr>
        <p:blipFill>
          <a:blip r:embed="rId3"/>
          <a:srcRect r="21460"/>
          <a:stretch>
            <a:fillRect/>
          </a:stretch>
        </p:blipFill>
        <p:spPr>
          <a:xfrm>
            <a:off x="349324" y="2423719"/>
            <a:ext cx="5175504" cy="4069080"/>
          </a:xfrm>
        </p:spPr>
      </p:pic>
      <p:sp>
        <p:nvSpPr>
          <p:cNvPr id="4" name="Content Placeholder 3">
            <a:extLst>
              <a:ext uri="{FF2B5EF4-FFF2-40B4-BE49-F238E27FC236}">
                <a16:creationId xmlns:a16="http://schemas.microsoft.com/office/drawing/2014/main" id="{D3CDFE96-837D-729D-EFFA-C0BE6D91A9D2}"/>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37402" y="599600"/>
            <a:ext cx="5633165" cy="5623360"/>
          </a:xfrm>
        </p:spPr>
        <p:txBody>
          <a:bodyPr>
            <a:normAutofit/>
          </a:bodyPr>
          <a:lstStyle/>
          <a:p>
            <a:pPr marL="0" indent="0">
              <a:spcBef>
                <a:spcPts val="2500"/>
              </a:spcBef>
              <a:buFont typeface="Arial" panose="020B0604020202020204" pitchFamily="34" charset="0"/>
              <a:buNone/>
            </a:pPr>
            <a:r>
              <a:rPr lang="en-US" b="1"/>
              <a:t>Ograniczanie udostępniania danych</a:t>
            </a:r>
          </a:p>
          <a:p>
            <a:pPr marL="0" lvl="1" indent="0">
              <a:buFont typeface="Arial" panose="020B0604020202020204" pitchFamily="34" charset="0"/>
              <a:buNone/>
            </a:pPr>
            <a:r>
              <a:t>Podawaj tylko niezbędne dane i sprawdzaj, czy aplikacje rzeczywiście ich potrzebują.</a:t>
            </a:r>
            <a:endParaRPr lang="en-US"/>
          </a:p>
          <a:p>
            <a:pPr marL="0" indent="0">
              <a:spcBef>
                <a:spcPts val="2500"/>
              </a:spcBef>
              <a:buFont typeface="Arial" panose="020B0604020202020204" pitchFamily="34" charset="0"/>
              <a:buNone/>
            </a:pPr>
            <a:r>
              <a:rPr lang="en-US" b="1"/>
              <a:t>Kontrola ustawień prywatności</a:t>
            </a:r>
          </a:p>
          <a:p>
            <a:pPr marL="0" lvl="1" indent="0">
              <a:buFont typeface="Arial" panose="020B0604020202020204" pitchFamily="34" charset="0"/>
              <a:buNone/>
            </a:pPr>
            <a:r>
              <a:t>Sprawdzaj i dostosowuj ustawienia prywatności w mediach społecznościowych i aplikacjach.</a:t>
            </a:r>
            <a:endParaRPr lang="en-US"/>
          </a:p>
          <a:p>
            <a:pPr marL="0" indent="0">
              <a:spcBef>
                <a:spcPts val="2500"/>
              </a:spcBef>
              <a:buFont typeface="Arial" panose="020B0604020202020204" pitchFamily="34" charset="0"/>
              <a:buNone/>
            </a:pPr>
            <a:r>
              <a:rPr lang="en-US" b="1"/>
              <a:t>Zabezpieczenia urządzeń</a:t>
            </a:r>
          </a:p>
          <a:p>
            <a:pPr marL="0" lvl="1" indent="0">
              <a:buFont typeface="Arial" panose="020B0604020202020204" pitchFamily="34" charset="0"/>
              <a:buNone/>
            </a:pPr>
            <a:r>
              <a:t>Korzystaj z blokady ekranu, kodów PIN, haseł lub biometrii dla bezpieczeństwa urządzeń.</a:t>
            </a:r>
            <a:endParaRPr lang="en-US"/>
          </a:p>
          <a:p>
            <a:pPr marL="0" indent="0">
              <a:spcBef>
                <a:spcPts val="2500"/>
              </a:spcBef>
              <a:buFont typeface="Arial" panose="020B0604020202020204" pitchFamily="34" charset="0"/>
              <a:buNone/>
            </a:pPr>
            <a:r>
              <a:rPr lang="en-US" b="1"/>
              <a:t>Regularne aktualizacje i ostrożność</a:t>
            </a:r>
          </a:p>
          <a:p>
            <a:pPr marL="0" lvl="1" indent="0">
              <a:buFont typeface="Arial" panose="020B0604020202020204" pitchFamily="34" charset="0"/>
              <a:buNone/>
            </a:pPr>
            <a:r>
              <a:t>Aktualizuj systemy i aplikacje oraz nie udostępniaj dokumentów przez komunikatory.</a:t>
            </a:r>
            <a:endParaRPr lang="en-US"/>
          </a:p>
        </p:txBody>
      </p:sp>
    </p:spTree>
    <p:extLst>
      <p:ext uri="{BB962C8B-B14F-4D97-AF65-F5344CB8AC3E}">
        <p14:creationId xmlns:p14="http://schemas.microsoft.com/office/powerpoint/2010/main" val="15706957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C2859-48EC-7025-E5D9-375EE1BB6501}"/>
              </a:ext>
            </a:extLst>
          </p:cNvPr>
          <p:cNvSpPr>
            <a:spLocks noGrp="1"/>
          </p:cNvSpPr>
          <p:nvPr>
            <p:ph type="title"/>
          </p:nvPr>
        </p:nvSpPr>
        <p:spPr>
          <a:xfrm>
            <a:off x="612648" y="599599"/>
            <a:ext cx="4672584" cy="1453896"/>
          </a:xfrm>
        </p:spPr>
        <p:txBody>
          <a:bodyPr anchor="t">
            <a:normAutofit/>
          </a:bodyPr>
          <a:lstStyle/>
          <a:p>
            <a:r>
              <a:rPr lang="en-US"/>
              <a:t>Bezpieczne korzystanie z urządzeń i internetu</a:t>
            </a:r>
          </a:p>
        </p:txBody>
      </p:sp>
      <p:pic>
        <p:nvPicPr>
          <p:cNvPr id="5" name="Content Placeholder 4" descr="Koncepcja bezpieczeństwa smartfonów">
            <a:extLst>
              <a:ext uri="{FF2B5EF4-FFF2-40B4-BE49-F238E27FC236}">
                <a16:creationId xmlns:a16="http://schemas.microsoft.com/office/drawing/2014/main" id="{D6484B1D-310E-482F-86E5-2E8E63850A49}"/>
              </a:ext>
            </a:extLst>
          </p:cNvPr>
          <p:cNvPicPr>
            <a:picLocks noGrp="1" noChangeAspect="1"/>
          </p:cNvPicPr>
          <p:nvPr>
            <p:ph type="pic" sz="quarter" idx="15"/>
          </p:nvPr>
        </p:nvPicPr>
        <p:blipFill>
          <a:blip r:embed="rId3"/>
          <a:srcRect t="9115" r="2" b="9833"/>
          <a:stretch>
            <a:fillRect/>
          </a:stretch>
        </p:blipFill>
        <p:spPr>
          <a:xfrm>
            <a:off x="349324" y="2423719"/>
            <a:ext cx="5175504" cy="4069080"/>
          </a:xfrm>
        </p:spPr>
      </p:pic>
      <p:sp>
        <p:nvSpPr>
          <p:cNvPr id="4" name="Content Placeholder 3">
            <a:extLst>
              <a:ext uri="{FF2B5EF4-FFF2-40B4-BE49-F238E27FC236}">
                <a16:creationId xmlns:a16="http://schemas.microsoft.com/office/drawing/2014/main" id="{D97CCFA7-D88E-78F3-7E9F-7ECBA1D3B535}"/>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37402" y="599600"/>
            <a:ext cx="5633165" cy="5623360"/>
          </a:xfrm>
        </p:spPr>
        <p:txBody>
          <a:bodyPr>
            <a:normAutofit/>
          </a:bodyPr>
          <a:lstStyle/>
          <a:p>
            <a:pPr marL="0" indent="0">
              <a:spcBef>
                <a:spcPts val="2500"/>
              </a:spcBef>
              <a:buFont typeface="Arial" panose="020B0604020202020204" pitchFamily="34" charset="0"/>
              <a:buNone/>
            </a:pPr>
            <a:r>
              <a:rPr lang="en-US" b="1"/>
              <a:t>Bezpieczne instalowanie aplikacji</a:t>
            </a:r>
          </a:p>
          <a:p>
            <a:pPr marL="0" lvl="1" indent="0">
              <a:buFont typeface="Arial" panose="020B0604020202020204" pitchFamily="34" charset="0"/>
              <a:buNone/>
            </a:pPr>
            <a:r>
              <a:t>Instaluj aplikacje tylko z oficjalnych sklepów, sprawdzaj opinie i uprawnienia, aby uniknąć zagrożeń.</a:t>
            </a:r>
            <a:endParaRPr lang="en-US"/>
          </a:p>
          <a:p>
            <a:pPr marL="0" indent="0">
              <a:spcBef>
                <a:spcPts val="2500"/>
              </a:spcBef>
              <a:buFont typeface="Arial" panose="020B0604020202020204" pitchFamily="34" charset="0"/>
              <a:buNone/>
            </a:pPr>
            <a:r>
              <a:rPr lang="en-US" b="1"/>
              <a:t>Unikanie podejrzanych linków</a:t>
            </a:r>
          </a:p>
          <a:p>
            <a:pPr marL="0" lvl="1" indent="0">
              <a:buFont typeface="Arial" panose="020B0604020202020204" pitchFamily="34" charset="0"/>
              <a:buNone/>
            </a:pPr>
            <a:r>
              <a:t>Nie klikaj nieznanych linków ani nie pobieraj plików z podejrzanych źródeł, aby chronić urządzenie.</a:t>
            </a:r>
            <a:endParaRPr lang="en-US"/>
          </a:p>
          <a:p>
            <a:pPr marL="0" indent="0">
              <a:spcBef>
                <a:spcPts val="2500"/>
              </a:spcBef>
              <a:buFont typeface="Arial" panose="020B0604020202020204" pitchFamily="34" charset="0"/>
              <a:buNone/>
            </a:pPr>
            <a:r>
              <a:rPr lang="en-US" b="1"/>
              <a:t>Korzystanie z ochrony sieciowej</a:t>
            </a:r>
          </a:p>
          <a:p>
            <a:pPr marL="0" lvl="1" indent="0">
              <a:buFont typeface="Arial" panose="020B0604020202020204" pitchFamily="34" charset="0"/>
              <a:buNone/>
            </a:pPr>
            <a:r>
              <a:t>Używaj programów antywirusowych i zapory sieciowej, aby zabezpieczyć urządzenie przed zagrożeniami.</a:t>
            </a:r>
            <a:endParaRPr lang="en-US"/>
          </a:p>
          <a:p>
            <a:pPr marL="0" indent="0">
              <a:spcBef>
                <a:spcPts val="2500"/>
              </a:spcBef>
              <a:buFont typeface="Arial" panose="020B0604020202020204" pitchFamily="34" charset="0"/>
              <a:buNone/>
            </a:pPr>
            <a:r>
              <a:rPr lang="en-US" b="1"/>
              <a:t>Bezpieczeństwo w sieciach publicznych</a:t>
            </a:r>
          </a:p>
          <a:p>
            <a:pPr marL="0" lvl="1" indent="0">
              <a:buFont typeface="Arial" panose="020B0604020202020204" pitchFamily="34" charset="0"/>
              <a:buNone/>
            </a:pPr>
            <a:r>
              <a:t>Nie loguj się do ważnych kont ani nie zapisuj haseł podczas korzystania z publicznych Wi-Fi i komputerów.</a:t>
            </a:r>
            <a:endParaRPr lang="en-US"/>
          </a:p>
        </p:txBody>
      </p:sp>
    </p:spTree>
    <p:extLst>
      <p:ext uri="{BB962C8B-B14F-4D97-AF65-F5344CB8AC3E}">
        <p14:creationId xmlns:p14="http://schemas.microsoft.com/office/powerpoint/2010/main" val="33177438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Klasyczne środowisko akademickie">
  <a:themeElements>
    <a:clrScheme name="Classical Academia">
      <a:dk1>
        <a:srgbClr val="47292D"/>
      </a:dk1>
      <a:lt1>
        <a:srgbClr val="DFD1C2"/>
      </a:lt1>
      <a:dk2>
        <a:srgbClr val="000000"/>
      </a:dk2>
      <a:lt2>
        <a:srgbClr val="FEFFFF"/>
      </a:lt2>
      <a:accent1>
        <a:srgbClr val="223343"/>
      </a:accent1>
      <a:accent2>
        <a:srgbClr val="5E332F"/>
      </a:accent2>
      <a:accent3>
        <a:srgbClr val="8194A8"/>
      </a:accent3>
      <a:accent4>
        <a:srgbClr val="621E13"/>
      </a:accent4>
      <a:accent5>
        <a:srgbClr val="5F7653"/>
      </a:accent5>
      <a:accent6>
        <a:srgbClr val="B5A093"/>
      </a:accent6>
      <a:hlink>
        <a:srgbClr val="B75A48"/>
      </a:hlink>
      <a:folHlink>
        <a:srgbClr val="0089A1"/>
      </a:folHlink>
    </a:clrScheme>
    <a:fontScheme name="Custom 10">
      <a:majorFont>
        <a:latin typeface="Playfair Display"/>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al academia_Copilot Layouts_win32_EF_v9" id="{3BB5C372-D498-4A01-A843-C767419E0779}" vid="{BC5E8C9F-4F06-4C16-ABEB-D596FCDF26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2124</Words>
  <Application>Microsoft Office PowerPoint</Application>
  <PresentationFormat>Panoramiczny</PresentationFormat>
  <Paragraphs>104</Paragraphs>
  <Slides>10</Slides>
  <Notes>10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10</vt:i4>
      </vt:variant>
    </vt:vector>
  </HeadingPairs>
  <TitlesOfParts>
    <vt:vector size="15" baseType="lpstr">
      <vt:lpstr>Arial</vt:lpstr>
      <vt:lpstr>Calibri</vt:lpstr>
      <vt:lpstr>Playfair Display</vt:lpstr>
      <vt:lpstr>Raleway</vt:lpstr>
      <vt:lpstr>Klasyczne środowisko akademickie</vt:lpstr>
      <vt:lpstr>Zasady cyberbezpieczeństwa i ochrona danych osobowych</vt:lpstr>
      <vt:lpstr>Cel lekcji i znaczenie cyberbezpieczeństwa w życiu ucznia</vt:lpstr>
      <vt:lpstr>Czym jest cyberbezpieczeństwo – podstawowe pojęcia</vt:lpstr>
      <vt:lpstr>Najczęstsze zagrożenia w internecie</vt:lpstr>
      <vt:lpstr>Phishing – jak działa i jak go rozpoznać</vt:lpstr>
      <vt:lpstr>Bezpieczne hasła i uwierzytelnianie dwuskładnikowe</vt:lpstr>
      <vt:lpstr>Czym są dane osobowe</vt:lpstr>
      <vt:lpstr>Podstawowe zasady ochrony danych osobowych</vt:lpstr>
      <vt:lpstr>Bezpieczne korzystanie z urządzeń i internetu</vt:lpstr>
      <vt:lpstr>Podsumowanie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KATSERK79@edu.gdansk.pl</dc:creator>
  <cp:lastModifiedBy>Office</cp:lastModifiedBy>
  <cp:revision>2</cp:revision>
  <dcterms:modified xsi:type="dcterms:W3CDTF">2026-04-11T12:29:32Z</dcterms:modified>
</cp:coreProperties>
</file>